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62"/>
  </p:notesMasterIdLst>
  <p:sldIdLst>
    <p:sldId id="256" r:id="rId3"/>
    <p:sldId id="258" r:id="rId4"/>
    <p:sldId id="259" r:id="rId5"/>
    <p:sldId id="262" r:id="rId6"/>
    <p:sldId id="263" r:id="rId7"/>
    <p:sldId id="307" r:id="rId8"/>
    <p:sldId id="309" r:id="rId9"/>
    <p:sldId id="310" r:id="rId10"/>
    <p:sldId id="308" r:id="rId11"/>
    <p:sldId id="311" r:id="rId12"/>
    <p:sldId id="312" r:id="rId13"/>
    <p:sldId id="270" r:id="rId14"/>
    <p:sldId id="264" r:id="rId15"/>
    <p:sldId id="313" r:id="rId16"/>
    <p:sldId id="314" r:id="rId17"/>
    <p:sldId id="261" r:id="rId18"/>
    <p:sldId id="257" r:id="rId19"/>
    <p:sldId id="260" r:id="rId20"/>
    <p:sldId id="265" r:id="rId21"/>
    <p:sldId id="266" r:id="rId22"/>
    <p:sldId id="267" r:id="rId23"/>
    <p:sldId id="268" r:id="rId24"/>
    <p:sldId id="269"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Lst>
  <p:sldSz cx="9144000" cy="5143500" type="screen16x9"/>
  <p:notesSz cx="6858000" cy="9144000"/>
  <p:embeddedFontLst>
    <p:embeddedFont>
      <p:font typeface="Microsoft YaHei" panose="020B0503020204020204" pitchFamily="34" charset="-122"/>
      <p:regular r:id="rId63"/>
      <p:bold r:id="rId64"/>
    </p:embeddedFont>
    <p:embeddedFont>
      <p:font typeface="Microsoft YaHei Light" panose="020B0503020204020204" pitchFamily="34" charset="-122"/>
      <p:regular r:id="rId65"/>
    </p:embeddedFont>
    <p:embeddedFont>
      <p:font typeface="Amatic SC" pitchFamily="2" charset="-79"/>
      <p:regular r:id="rId66"/>
      <p:bold r:id="rId67"/>
    </p:embeddedFont>
    <p:embeddedFont>
      <p:font typeface="Calibri" panose="020F0502020204030204" pitchFamily="34" charset="0"/>
      <p:regular r:id="rId68"/>
      <p:bold r:id="rId69"/>
      <p:italic r:id="rId70"/>
      <p:boldItalic r:id="rId71"/>
    </p:embeddedFont>
    <p:embeddedFont>
      <p:font typeface="Roboto Medium" panose="020F0502020204030204" pitchFamily="34" charset="0"/>
      <p:regular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808A98-BB9F-43CA-AFF9-A972C012A932}">
  <a:tblStyle styleId="{DA808A98-BB9F-43CA-AFF9-A972C012A9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5"/>
    <p:restoredTop sz="94719"/>
  </p:normalViewPr>
  <p:slideViewPr>
    <p:cSldViewPr snapToGrid="0" snapToObjects="1">
      <p:cViewPr varScale="1">
        <p:scale>
          <a:sx n="170" d="100"/>
          <a:sy n="170" d="100"/>
        </p:scale>
        <p:origin x="19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6101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c2555d3ae_0_2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c2555d3ae_0_2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7730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4c2555d3ae_0_1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4c2555d3ae_0_1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c2555d3a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c2555d3a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0333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4c2555d3ae_0_2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4c2555d3ae_0_2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51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4c2555d3ae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4c2555d3ae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635377fd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635377f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4c2555d3ae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4c2555d3a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4c2555d3ae_0_2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4c2555d3ae_0_2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c2555d3a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4c2555d3a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4c2555d3ae_0_1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4c2555d3ae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4c2555d3ae_0_2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4c2555d3ae_0_2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4c2555d3ae_0_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4c2555d3ae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6932aa48a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6932aa48a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4c2555d3ae_0_3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4c2555d3ae_0_3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4c2555d3ae_0_3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4c2555d3ae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e21fa792a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c2555d3ae_0_1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4c2555d3ae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4c2555d3ae_0_1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4c2555d3ae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4c2555d3ae_0_3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4c2555d3ae_0_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4c2555d3ae_0_2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4c2555d3ae_0_2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4c2555d3ae_0_2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4c2555d3ae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4c2555d3ae_0_3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4c2555d3ae_0_3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c6f6f4ce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c6f6f4ce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1fa4ddd8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14c2555d3ae_0_12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14c2555d3ae_0_12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4c2555d3ae_0_12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14c2555d3ae_0_12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4c2555d3ae_0_12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14c2555d3ae_0_12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14c2555d3ae_0_12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14c2555d3ae_0_12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14c2555d3ae_0_12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14c2555d3ae_0_12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4c2555d3ae_0_2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4c2555d3ae_0_2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4c2555d3ae_0_13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4c2555d3ae_0_13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4"/>
        <p:cNvGrpSpPr/>
        <p:nvPr/>
      </p:nvGrpSpPr>
      <p:grpSpPr>
        <a:xfrm>
          <a:off x="0" y="0"/>
          <a:ext cx="0" cy="0"/>
          <a:chOff x="0" y="0"/>
          <a:chExt cx="0" cy="0"/>
        </a:xfrm>
      </p:grpSpPr>
      <p:sp>
        <p:nvSpPr>
          <p:cNvPr id="3705" name="Google Shape;3705;g14c2555d3ae_0_15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6" name="Google Shape;3706;g14c2555d3ae_0_15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3"/>
        <p:cNvGrpSpPr/>
        <p:nvPr/>
      </p:nvGrpSpPr>
      <p:grpSpPr>
        <a:xfrm>
          <a:off x="0" y="0"/>
          <a:ext cx="0" cy="0"/>
          <a:chOff x="0" y="0"/>
          <a:chExt cx="0" cy="0"/>
        </a:xfrm>
      </p:grpSpPr>
      <p:sp>
        <p:nvSpPr>
          <p:cNvPr id="4124" name="Google Shape;4124;g14c2555d3ae_0_15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5" name="Google Shape;4125;g14c2555d3ae_0_15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3"/>
        <p:cNvGrpSpPr/>
        <p:nvPr/>
      </p:nvGrpSpPr>
      <p:grpSpPr>
        <a:xfrm>
          <a:off x="0" y="0"/>
          <a:ext cx="0" cy="0"/>
          <a:chOff x="0" y="0"/>
          <a:chExt cx="0" cy="0"/>
        </a:xfrm>
      </p:grpSpPr>
      <p:sp>
        <p:nvSpPr>
          <p:cNvPr id="4294" name="Google Shape;4294;g14c2555d3ae_0_16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5" name="Google Shape;4295;g14c2555d3ae_0_1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8"/>
        <p:cNvGrpSpPr/>
        <p:nvPr/>
      </p:nvGrpSpPr>
      <p:grpSpPr>
        <a:xfrm>
          <a:off x="0" y="0"/>
          <a:ext cx="0" cy="0"/>
          <a:chOff x="0" y="0"/>
          <a:chExt cx="0" cy="0"/>
        </a:xfrm>
      </p:grpSpPr>
      <p:sp>
        <p:nvSpPr>
          <p:cNvPr id="4699" name="Google Shape;4699;g14c2555d3ae_0_16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0" name="Google Shape;4700;g14c2555d3ae_0_16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8"/>
        <p:cNvGrpSpPr/>
        <p:nvPr/>
      </p:nvGrpSpPr>
      <p:grpSpPr>
        <a:xfrm>
          <a:off x="0" y="0"/>
          <a:ext cx="0" cy="0"/>
          <a:chOff x="0" y="0"/>
          <a:chExt cx="0" cy="0"/>
        </a:xfrm>
      </p:grpSpPr>
      <p:sp>
        <p:nvSpPr>
          <p:cNvPr id="5079" name="Google Shape;5079;g14c2555d3ae_0_16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0" name="Google Shape;5080;g14c2555d3ae_0_16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2"/>
        <p:cNvGrpSpPr/>
        <p:nvPr/>
      </p:nvGrpSpPr>
      <p:grpSpPr>
        <a:xfrm>
          <a:off x="0" y="0"/>
          <a:ext cx="0" cy="0"/>
          <a:chOff x="0" y="0"/>
          <a:chExt cx="0" cy="0"/>
        </a:xfrm>
      </p:grpSpPr>
      <p:sp>
        <p:nvSpPr>
          <p:cNvPr id="5493" name="Google Shape;5493;g14c2555d3ae_0_17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4" name="Google Shape;5494;g14c2555d3ae_0_17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3"/>
        <p:cNvGrpSpPr/>
        <p:nvPr/>
      </p:nvGrpSpPr>
      <p:grpSpPr>
        <a:xfrm>
          <a:off x="0" y="0"/>
          <a:ext cx="0" cy="0"/>
          <a:chOff x="0" y="0"/>
          <a:chExt cx="0" cy="0"/>
        </a:xfrm>
      </p:grpSpPr>
      <p:sp>
        <p:nvSpPr>
          <p:cNvPr id="5854" name="Google Shape;5854;g14c2555d3ae_0_17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5" name="Google Shape;5855;g14c2555d3ae_0_17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3"/>
        <p:cNvGrpSpPr/>
        <p:nvPr/>
      </p:nvGrpSpPr>
      <p:grpSpPr>
        <a:xfrm>
          <a:off x="0" y="0"/>
          <a:ext cx="0" cy="0"/>
          <a:chOff x="0" y="0"/>
          <a:chExt cx="0" cy="0"/>
        </a:xfrm>
      </p:grpSpPr>
      <p:sp>
        <p:nvSpPr>
          <p:cNvPr id="6364" name="Google Shape;6364;g14c2555d3ae_0_18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5" name="Google Shape;6365;g14c2555d3ae_0_18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3"/>
        <p:cNvGrpSpPr/>
        <p:nvPr/>
      </p:nvGrpSpPr>
      <p:grpSpPr>
        <a:xfrm>
          <a:off x="0" y="0"/>
          <a:ext cx="0" cy="0"/>
          <a:chOff x="0" y="0"/>
          <a:chExt cx="0" cy="0"/>
        </a:xfrm>
      </p:grpSpPr>
      <p:sp>
        <p:nvSpPr>
          <p:cNvPr id="6984" name="Google Shape;6984;g14c2555d3ae_0_18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5" name="Google Shape;6985;g14c2555d3ae_0_18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c2555d3ae_0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c2555d3ae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7"/>
        <p:cNvGrpSpPr/>
        <p:nvPr/>
      </p:nvGrpSpPr>
      <p:grpSpPr>
        <a:xfrm>
          <a:off x="0" y="0"/>
          <a:ext cx="0" cy="0"/>
          <a:chOff x="0" y="0"/>
          <a:chExt cx="0" cy="0"/>
        </a:xfrm>
      </p:grpSpPr>
      <p:sp>
        <p:nvSpPr>
          <p:cNvPr id="7578" name="Google Shape;7578;g14c2555d3ae_0_19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9" name="Google Shape;7579;g14c2555d3ae_0_19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8"/>
        <p:cNvGrpSpPr/>
        <p:nvPr/>
      </p:nvGrpSpPr>
      <p:grpSpPr>
        <a:xfrm>
          <a:off x="0" y="0"/>
          <a:ext cx="0" cy="0"/>
          <a:chOff x="0" y="0"/>
          <a:chExt cx="0" cy="0"/>
        </a:xfrm>
      </p:grpSpPr>
      <p:sp>
        <p:nvSpPr>
          <p:cNvPr id="7899" name="Google Shape;7899;g14c2555d3ae_0_19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0" name="Google Shape;7900;g14c2555d3ae_0_19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6"/>
        <p:cNvGrpSpPr/>
        <p:nvPr/>
      </p:nvGrpSpPr>
      <p:grpSpPr>
        <a:xfrm>
          <a:off x="0" y="0"/>
          <a:ext cx="0" cy="0"/>
          <a:chOff x="0" y="0"/>
          <a:chExt cx="0" cy="0"/>
        </a:xfrm>
      </p:grpSpPr>
      <p:sp>
        <p:nvSpPr>
          <p:cNvPr id="8207" name="Google Shape;8207;g14c2555d3ae_0_19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8" name="Google Shape;8208;g14c2555d3ae_0_19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1"/>
        <p:cNvGrpSpPr/>
        <p:nvPr/>
      </p:nvGrpSpPr>
      <p:grpSpPr>
        <a:xfrm>
          <a:off x="0" y="0"/>
          <a:ext cx="0" cy="0"/>
          <a:chOff x="0" y="0"/>
          <a:chExt cx="0" cy="0"/>
        </a:xfrm>
      </p:grpSpPr>
      <p:sp>
        <p:nvSpPr>
          <p:cNvPr id="8362" name="Google Shape;8362;g14c2555d3ae_0_20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3" name="Google Shape;8363;g14c2555d3ae_0_20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7"/>
        <p:cNvGrpSpPr/>
        <p:nvPr/>
      </p:nvGrpSpPr>
      <p:grpSpPr>
        <a:xfrm>
          <a:off x="0" y="0"/>
          <a:ext cx="0" cy="0"/>
          <a:chOff x="0" y="0"/>
          <a:chExt cx="0" cy="0"/>
        </a:xfrm>
      </p:grpSpPr>
      <p:sp>
        <p:nvSpPr>
          <p:cNvPr id="8408" name="Google Shape;8408;g14c2555d3ae_0_20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9" name="Google Shape;8409;g14c2555d3ae_0_20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3"/>
        <p:cNvGrpSpPr/>
        <p:nvPr/>
      </p:nvGrpSpPr>
      <p:grpSpPr>
        <a:xfrm>
          <a:off x="0" y="0"/>
          <a:ext cx="0" cy="0"/>
          <a:chOff x="0" y="0"/>
          <a:chExt cx="0" cy="0"/>
        </a:xfrm>
      </p:grpSpPr>
      <p:sp>
        <p:nvSpPr>
          <p:cNvPr id="8624" name="Google Shape;8624;g14c2555d3ae_0_20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5" name="Google Shape;8625;g14c2555d3ae_0_20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5"/>
        <p:cNvGrpSpPr/>
        <p:nvPr/>
      </p:nvGrpSpPr>
      <p:grpSpPr>
        <a:xfrm>
          <a:off x="0" y="0"/>
          <a:ext cx="0" cy="0"/>
          <a:chOff x="0" y="0"/>
          <a:chExt cx="0" cy="0"/>
        </a:xfrm>
      </p:grpSpPr>
      <p:sp>
        <p:nvSpPr>
          <p:cNvPr id="8916" name="Google Shape;8916;g14c2555d3ae_0_20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7" name="Google Shape;8917;g14c2555d3ae_0_20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6"/>
        <p:cNvGrpSpPr/>
        <p:nvPr/>
      </p:nvGrpSpPr>
      <p:grpSpPr>
        <a:xfrm>
          <a:off x="0" y="0"/>
          <a:ext cx="0" cy="0"/>
          <a:chOff x="0" y="0"/>
          <a:chExt cx="0" cy="0"/>
        </a:xfrm>
      </p:grpSpPr>
      <p:sp>
        <p:nvSpPr>
          <p:cNvPr id="9187" name="Google Shape;9187;g14c2555d3ae_0_20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8" name="Google Shape;9188;g14c2555d3ae_0_20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0"/>
        <p:cNvGrpSpPr/>
        <p:nvPr/>
      </p:nvGrpSpPr>
      <p:grpSpPr>
        <a:xfrm>
          <a:off x="0" y="0"/>
          <a:ext cx="0" cy="0"/>
          <a:chOff x="0" y="0"/>
          <a:chExt cx="0" cy="0"/>
        </a:xfrm>
      </p:grpSpPr>
      <p:sp>
        <p:nvSpPr>
          <p:cNvPr id="9541" name="Google Shape;9541;g14c2555d3ae_0_21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2" name="Google Shape;9542;g14c2555d3ae_0_2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1"/>
        <p:cNvGrpSpPr/>
        <p:nvPr/>
      </p:nvGrpSpPr>
      <p:grpSpPr>
        <a:xfrm>
          <a:off x="0" y="0"/>
          <a:ext cx="0" cy="0"/>
          <a:chOff x="0" y="0"/>
          <a:chExt cx="0" cy="0"/>
        </a:xfrm>
      </p:grpSpPr>
      <p:sp>
        <p:nvSpPr>
          <p:cNvPr id="9842" name="Google Shape;9842;g14c2555d3ae_0_21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3" name="Google Shape;9843;g14c2555d3ae_0_2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c2555d3a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c2555d3a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2833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4c2555d3ae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4c2555d3ae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3942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4c2555d3ae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4c2555d3ae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7559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4c2555d3ae_0_2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4c2555d3ae_0_2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9068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7000" y="1197178"/>
            <a:ext cx="7727022" cy="2792412"/>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rot="-546">
            <a:off x="956175" y="4045951"/>
            <a:ext cx="37767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p:nvPr>
        </p:nvSpPr>
        <p:spPr>
          <a:xfrm>
            <a:off x="956175" y="1296625"/>
            <a:ext cx="4732500" cy="25287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3" name="Google Shape;13;p2"/>
          <p:cNvGrpSpPr/>
          <p:nvPr/>
        </p:nvGrpSpPr>
        <p:grpSpPr>
          <a:xfrm>
            <a:off x="520563" y="326550"/>
            <a:ext cx="8079900" cy="426900"/>
            <a:chOff x="552450" y="401675"/>
            <a:chExt cx="8079900" cy="426900"/>
          </a:xfrm>
        </p:grpSpPr>
        <p:sp>
          <p:nvSpPr>
            <p:cNvPr id="14" name="Google Shape;14;p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9"/>
        <p:cNvGrpSpPr/>
        <p:nvPr/>
      </p:nvGrpSpPr>
      <p:grpSpPr>
        <a:xfrm>
          <a:off x="0" y="0"/>
          <a:ext cx="0" cy="0"/>
          <a:chOff x="0" y="0"/>
          <a:chExt cx="0" cy="0"/>
        </a:xfrm>
      </p:grpSpPr>
      <p:sp>
        <p:nvSpPr>
          <p:cNvPr id="130" name="Google Shape;130;p11"/>
          <p:cNvSpPr/>
          <p:nvPr/>
        </p:nvSpPr>
        <p:spPr>
          <a:xfrm>
            <a:off x="763375" y="1018325"/>
            <a:ext cx="3070200" cy="2298600"/>
          </a:xfrm>
          <a:prstGeom prst="roundRect">
            <a:avLst>
              <a:gd name="adj" fmla="val 6976"/>
            </a:avLst>
          </a:pr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1651528" y="2440091"/>
            <a:ext cx="704339" cy="704399"/>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1"/>
          <p:cNvGrpSpPr/>
          <p:nvPr/>
        </p:nvGrpSpPr>
        <p:grpSpPr>
          <a:xfrm>
            <a:off x="763292" y="516200"/>
            <a:ext cx="3070200" cy="426900"/>
            <a:chOff x="552455" y="401675"/>
            <a:chExt cx="3070200" cy="426900"/>
          </a:xfrm>
        </p:grpSpPr>
        <p:sp>
          <p:nvSpPr>
            <p:cNvPr id="133" name="Google Shape;133;p11"/>
            <p:cNvSpPr/>
            <p:nvPr/>
          </p:nvSpPr>
          <p:spPr>
            <a:xfrm>
              <a:off x="552455" y="401675"/>
              <a:ext cx="30702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1"/>
          <p:cNvSpPr/>
          <p:nvPr/>
        </p:nvSpPr>
        <p:spPr>
          <a:xfrm>
            <a:off x="2142800" y="1617400"/>
            <a:ext cx="6237900" cy="31164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1009820" y="2519449"/>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1"/>
          <p:cNvGrpSpPr/>
          <p:nvPr/>
        </p:nvGrpSpPr>
        <p:grpSpPr>
          <a:xfrm>
            <a:off x="993542" y="1255176"/>
            <a:ext cx="1085590" cy="1085963"/>
            <a:chOff x="-3274611" y="2338122"/>
            <a:chExt cx="866462" cy="866760"/>
          </a:xfrm>
        </p:grpSpPr>
        <p:sp>
          <p:nvSpPr>
            <p:cNvPr id="140" name="Google Shape;140;p11"/>
            <p:cNvSpPr/>
            <p:nvPr/>
          </p:nvSpPr>
          <p:spPr>
            <a:xfrm>
              <a:off x="-3274611" y="2338122"/>
              <a:ext cx="866462" cy="866462"/>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3172279" y="2383237"/>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3188264" y="2461666"/>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2737558" y="2820050"/>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1"/>
          <p:cNvGrpSpPr/>
          <p:nvPr/>
        </p:nvGrpSpPr>
        <p:grpSpPr>
          <a:xfrm>
            <a:off x="2142783" y="1237080"/>
            <a:ext cx="6237683" cy="329567"/>
            <a:chOff x="552450" y="401675"/>
            <a:chExt cx="8079900" cy="426900"/>
          </a:xfrm>
        </p:grpSpPr>
        <p:sp>
          <p:nvSpPr>
            <p:cNvPr id="145" name="Google Shape;145;p11"/>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1"/>
          <p:cNvSpPr txBox="1">
            <a:spLocks noGrp="1"/>
          </p:cNvSpPr>
          <p:nvPr>
            <p:ph type="title" hasCustomPrompt="1"/>
          </p:nvPr>
        </p:nvSpPr>
        <p:spPr>
          <a:xfrm rot="294">
            <a:off x="3412800" y="2218300"/>
            <a:ext cx="3513600" cy="1511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9600"/>
              <a:buNone/>
              <a:defRPr sz="96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0" name="Google Shape;150;p11"/>
          <p:cNvSpPr txBox="1">
            <a:spLocks noGrp="1"/>
          </p:cNvSpPr>
          <p:nvPr>
            <p:ph type="subTitle" idx="1"/>
          </p:nvPr>
        </p:nvSpPr>
        <p:spPr>
          <a:xfrm>
            <a:off x="3623675" y="3899100"/>
            <a:ext cx="3091800" cy="704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52"/>
        <p:cNvGrpSpPr/>
        <p:nvPr/>
      </p:nvGrpSpPr>
      <p:grpSpPr>
        <a:xfrm>
          <a:off x="0" y="0"/>
          <a:ext cx="0" cy="0"/>
          <a:chOff x="0" y="0"/>
          <a:chExt cx="0" cy="0"/>
        </a:xfrm>
      </p:grpSpPr>
      <p:grpSp>
        <p:nvGrpSpPr>
          <p:cNvPr id="153" name="Google Shape;153;p13"/>
          <p:cNvGrpSpPr/>
          <p:nvPr/>
        </p:nvGrpSpPr>
        <p:grpSpPr>
          <a:xfrm>
            <a:off x="520563" y="326550"/>
            <a:ext cx="8079900" cy="426900"/>
            <a:chOff x="552450" y="401675"/>
            <a:chExt cx="8079900" cy="426900"/>
          </a:xfrm>
        </p:grpSpPr>
        <p:sp>
          <p:nvSpPr>
            <p:cNvPr id="154" name="Google Shape;154;p1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22404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0" name="Google Shape;160;p13"/>
          <p:cNvSpPr txBox="1">
            <a:spLocks noGrp="1"/>
          </p:cNvSpPr>
          <p:nvPr>
            <p:ph type="subTitle" idx="1"/>
          </p:nvPr>
        </p:nvSpPr>
        <p:spPr>
          <a:xfrm>
            <a:off x="2079550" y="2426200"/>
            <a:ext cx="22296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1" name="Google Shape;161;p13"/>
          <p:cNvSpPr txBox="1">
            <a:spLocks noGrp="1"/>
          </p:cNvSpPr>
          <p:nvPr>
            <p:ph type="title" idx="2" hasCustomPrompt="1"/>
          </p:nvPr>
        </p:nvSpPr>
        <p:spPr>
          <a:xfrm rot="1296">
            <a:off x="4795982" y="3370397"/>
            <a:ext cx="795600" cy="593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2" name="Google Shape;162;p13"/>
          <p:cNvSpPr txBox="1">
            <a:spLocks noGrp="1"/>
          </p:cNvSpPr>
          <p:nvPr>
            <p:ph type="title" idx="3" hasCustomPrompt="1"/>
          </p:nvPr>
        </p:nvSpPr>
        <p:spPr>
          <a:xfrm>
            <a:off x="881056" y="3370847"/>
            <a:ext cx="7956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3"/>
          <p:cNvSpPr txBox="1">
            <a:spLocks noGrp="1"/>
          </p:cNvSpPr>
          <p:nvPr>
            <p:ph type="title" idx="4"/>
          </p:nvPr>
        </p:nvSpPr>
        <p:spPr>
          <a:xfrm>
            <a:off x="2242402" y="3341825"/>
            <a:ext cx="1879800" cy="400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4" name="Google Shape;164;p13"/>
          <p:cNvSpPr txBox="1">
            <a:spLocks noGrp="1"/>
          </p:cNvSpPr>
          <p:nvPr>
            <p:ph type="subTitle" idx="5"/>
          </p:nvPr>
        </p:nvSpPr>
        <p:spPr>
          <a:xfrm>
            <a:off x="2087410" y="3782550"/>
            <a:ext cx="22296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65" name="Google Shape;165;p13"/>
          <p:cNvSpPr txBox="1">
            <a:spLocks noGrp="1"/>
          </p:cNvSpPr>
          <p:nvPr>
            <p:ph type="title" idx="6"/>
          </p:nvPr>
        </p:nvSpPr>
        <p:spPr>
          <a:xfrm>
            <a:off x="6109156" y="333972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6" name="Google Shape;166;p13"/>
          <p:cNvSpPr txBox="1">
            <a:spLocks noGrp="1"/>
          </p:cNvSpPr>
          <p:nvPr>
            <p:ph type="subTitle" idx="7"/>
          </p:nvPr>
        </p:nvSpPr>
        <p:spPr>
          <a:xfrm>
            <a:off x="5932350" y="3782554"/>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7" name="Google Shape;167;p13"/>
          <p:cNvSpPr txBox="1">
            <a:spLocks noGrp="1"/>
          </p:cNvSpPr>
          <p:nvPr>
            <p:ph type="title" idx="8"/>
          </p:nvPr>
        </p:nvSpPr>
        <p:spPr>
          <a:xfrm>
            <a:off x="6109156" y="1985865"/>
            <a:ext cx="1883700" cy="4023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8" name="Google Shape;168;p13"/>
          <p:cNvSpPr txBox="1">
            <a:spLocks noGrp="1"/>
          </p:cNvSpPr>
          <p:nvPr>
            <p:ph type="subTitle" idx="9"/>
          </p:nvPr>
        </p:nvSpPr>
        <p:spPr>
          <a:xfrm>
            <a:off x="5932362" y="2424850"/>
            <a:ext cx="2237400" cy="53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9" name="Google Shape;169;p13"/>
          <p:cNvSpPr txBox="1">
            <a:spLocks noGrp="1"/>
          </p:cNvSpPr>
          <p:nvPr>
            <p:ph type="title" idx="13" hasCustomPrompt="1"/>
          </p:nvPr>
        </p:nvSpPr>
        <p:spPr>
          <a:xfrm rot="1296">
            <a:off x="4795981" y="1964342"/>
            <a:ext cx="795600" cy="59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0" name="Google Shape;170;p13"/>
          <p:cNvSpPr txBox="1">
            <a:spLocks noGrp="1"/>
          </p:cNvSpPr>
          <p:nvPr>
            <p:ph type="title" idx="14" hasCustomPrompt="1"/>
          </p:nvPr>
        </p:nvSpPr>
        <p:spPr>
          <a:xfrm rot="1302">
            <a:off x="882700" y="1964200"/>
            <a:ext cx="7923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1" name="Google Shape;171;p13"/>
          <p:cNvSpPr txBox="1">
            <a:spLocks noGrp="1"/>
          </p:cNvSpPr>
          <p:nvPr>
            <p:ph type="title" idx="15"/>
          </p:nvPr>
        </p:nvSpPr>
        <p:spPr>
          <a:xfrm>
            <a:off x="720000" y="935913"/>
            <a:ext cx="77040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2" name="Google Shape;172;p13"/>
          <p:cNvGrpSpPr/>
          <p:nvPr/>
        </p:nvGrpSpPr>
        <p:grpSpPr>
          <a:xfrm>
            <a:off x="7764407" y="575481"/>
            <a:ext cx="1308352" cy="1308606"/>
            <a:chOff x="7764407" y="575481"/>
            <a:chExt cx="1308352" cy="1308606"/>
          </a:xfrm>
        </p:grpSpPr>
        <p:sp>
          <p:nvSpPr>
            <p:cNvPr id="173" name="Google Shape;173;p13"/>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3"/>
            <p:cNvGrpSpPr/>
            <p:nvPr/>
          </p:nvGrpSpPr>
          <p:grpSpPr>
            <a:xfrm rot="-846281">
              <a:off x="7879557" y="690583"/>
              <a:ext cx="1078052" cy="1078403"/>
              <a:chOff x="5759760" y="3433415"/>
              <a:chExt cx="583422" cy="583612"/>
            </a:xfrm>
          </p:grpSpPr>
          <p:sp>
            <p:nvSpPr>
              <p:cNvPr id="175" name="Google Shape;175;p13"/>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3"/>
          <p:cNvSpPr/>
          <p:nvPr/>
        </p:nvSpPr>
        <p:spPr>
          <a:xfrm>
            <a:off x="7455971" y="575487"/>
            <a:ext cx="593886" cy="59399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0"/>
        <p:cNvGrpSpPr/>
        <p:nvPr/>
      </p:nvGrpSpPr>
      <p:grpSpPr>
        <a:xfrm>
          <a:off x="0" y="0"/>
          <a:ext cx="0" cy="0"/>
          <a:chOff x="0" y="0"/>
          <a:chExt cx="0" cy="0"/>
        </a:xfrm>
      </p:grpSpPr>
      <p:grpSp>
        <p:nvGrpSpPr>
          <p:cNvPr id="181" name="Google Shape;181;p14"/>
          <p:cNvGrpSpPr/>
          <p:nvPr/>
        </p:nvGrpSpPr>
        <p:grpSpPr>
          <a:xfrm>
            <a:off x="1160658" y="717681"/>
            <a:ext cx="6822668" cy="360474"/>
            <a:chOff x="552450" y="401675"/>
            <a:chExt cx="8079900" cy="426900"/>
          </a:xfrm>
        </p:grpSpPr>
        <p:sp>
          <p:nvSpPr>
            <p:cNvPr id="182" name="Google Shape;182;p1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1160653" y="1133608"/>
            <a:ext cx="6822600" cy="32922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txBox="1">
            <a:spLocks noGrp="1"/>
          </p:cNvSpPr>
          <p:nvPr>
            <p:ph type="title"/>
          </p:nvPr>
        </p:nvSpPr>
        <p:spPr>
          <a:xfrm rot="-732">
            <a:off x="2457400" y="3203847"/>
            <a:ext cx="4229100" cy="6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8" name="Google Shape;188;p14"/>
          <p:cNvSpPr txBox="1">
            <a:spLocks noGrp="1"/>
          </p:cNvSpPr>
          <p:nvPr>
            <p:ph type="subTitle" idx="1"/>
          </p:nvPr>
        </p:nvSpPr>
        <p:spPr>
          <a:xfrm>
            <a:off x="2457400" y="1533250"/>
            <a:ext cx="4229100" cy="159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lt1"/>
        </a:solidFill>
        <a:effectLst/>
      </p:bgPr>
    </p:bg>
    <p:spTree>
      <p:nvGrpSpPr>
        <p:cNvPr id="1" name="Shape 189"/>
        <p:cNvGrpSpPr/>
        <p:nvPr/>
      </p:nvGrpSpPr>
      <p:grpSpPr>
        <a:xfrm>
          <a:off x="0" y="0"/>
          <a:ext cx="0" cy="0"/>
          <a:chOff x="0" y="0"/>
          <a:chExt cx="0" cy="0"/>
        </a:xfrm>
      </p:grpSpPr>
      <p:sp>
        <p:nvSpPr>
          <p:cNvPr id="190" name="Google Shape;190;p1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15"/>
          <p:cNvGrpSpPr/>
          <p:nvPr/>
        </p:nvGrpSpPr>
        <p:grpSpPr>
          <a:xfrm>
            <a:off x="520563" y="326550"/>
            <a:ext cx="8079900" cy="426900"/>
            <a:chOff x="552450" y="401675"/>
            <a:chExt cx="8079900" cy="426900"/>
          </a:xfrm>
        </p:grpSpPr>
        <p:sp>
          <p:nvSpPr>
            <p:cNvPr id="192" name="Google Shape;192;p1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7" name="Google Shape;197;p15"/>
          <p:cNvSpPr/>
          <p:nvPr/>
        </p:nvSpPr>
        <p:spPr>
          <a:xfrm>
            <a:off x="670636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rot="1454574">
            <a:off x="7429934" y="440631"/>
            <a:ext cx="1199725" cy="1169337"/>
            <a:chOff x="7352643" y="433005"/>
            <a:chExt cx="1199742" cy="1169354"/>
          </a:xfrm>
        </p:grpSpPr>
        <p:sp>
          <p:nvSpPr>
            <p:cNvPr id="199" name="Google Shape;199;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5"/>
          <p:cNvSpPr/>
          <p:nvPr/>
        </p:nvSpPr>
        <p:spPr>
          <a:xfrm>
            <a:off x="5887211" y="974537"/>
            <a:ext cx="699681" cy="197401"/>
          </a:xfrm>
          <a:custGeom>
            <a:avLst/>
            <a:gdLst/>
            <a:ahLst/>
            <a:cxnLst/>
            <a:rect l="l" t="t" r="r" b="b"/>
            <a:pathLst>
              <a:path w="5508" h="1554" extrusionOk="0">
                <a:moveTo>
                  <a:pt x="778" y="1"/>
                </a:moveTo>
                <a:lnTo>
                  <a:pt x="4732" y="1"/>
                </a:lnTo>
                <a:cubicBezTo>
                  <a:pt x="5158" y="1"/>
                  <a:pt x="5508" y="350"/>
                  <a:pt x="5508" y="776"/>
                </a:cubicBezTo>
                <a:lnTo>
                  <a:pt x="5508" y="776"/>
                </a:lnTo>
                <a:cubicBezTo>
                  <a:pt x="5508" y="1204"/>
                  <a:pt x="5158" y="1553"/>
                  <a:pt x="4732" y="1553"/>
                </a:cubicBezTo>
                <a:lnTo>
                  <a:pt x="778" y="1553"/>
                </a:lnTo>
                <a:cubicBezTo>
                  <a:pt x="352" y="1553"/>
                  <a:pt x="3" y="1204"/>
                  <a:pt x="3" y="776"/>
                </a:cubicBezTo>
                <a:lnTo>
                  <a:pt x="3" y="776"/>
                </a:lnTo>
                <a:cubicBezTo>
                  <a:pt x="1" y="350"/>
                  <a:pt x="350"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15"/>
          <p:cNvGrpSpPr/>
          <p:nvPr/>
        </p:nvGrpSpPr>
        <p:grpSpPr>
          <a:xfrm rot="2954896">
            <a:off x="168653" y="4078555"/>
            <a:ext cx="862337" cy="840495"/>
            <a:chOff x="7352643" y="433005"/>
            <a:chExt cx="1199742" cy="1169354"/>
          </a:xfrm>
        </p:grpSpPr>
        <p:sp>
          <p:nvSpPr>
            <p:cNvPr id="205" name="Google Shape;205;p15"/>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2">
    <p:bg>
      <p:bgPr>
        <a:solidFill>
          <a:schemeClr val="lt1"/>
        </a:solidFill>
        <a:effectLst/>
      </p:bgPr>
    </p:bg>
    <p:spTree>
      <p:nvGrpSpPr>
        <p:cNvPr id="1" name="Shape 209"/>
        <p:cNvGrpSpPr/>
        <p:nvPr/>
      </p:nvGrpSpPr>
      <p:grpSpPr>
        <a:xfrm>
          <a:off x="0" y="0"/>
          <a:ext cx="0" cy="0"/>
          <a:chOff x="0" y="0"/>
          <a:chExt cx="0" cy="0"/>
        </a:xfrm>
      </p:grpSpPr>
      <p:sp>
        <p:nvSpPr>
          <p:cNvPr id="210" name="Google Shape;210;p1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6"/>
          <p:cNvGrpSpPr/>
          <p:nvPr/>
        </p:nvGrpSpPr>
        <p:grpSpPr>
          <a:xfrm>
            <a:off x="520563" y="326550"/>
            <a:ext cx="8079900" cy="426900"/>
            <a:chOff x="552450" y="401675"/>
            <a:chExt cx="8079900" cy="426900"/>
          </a:xfrm>
        </p:grpSpPr>
        <p:sp>
          <p:nvSpPr>
            <p:cNvPr id="212" name="Google Shape;212;p1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7" name="Google Shape;217;p16"/>
          <p:cNvGrpSpPr/>
          <p:nvPr/>
        </p:nvGrpSpPr>
        <p:grpSpPr>
          <a:xfrm rot="-697191">
            <a:off x="7107083" y="288061"/>
            <a:ext cx="1034120" cy="1034321"/>
            <a:chOff x="7764407" y="575481"/>
            <a:chExt cx="1308352" cy="1308606"/>
          </a:xfrm>
        </p:grpSpPr>
        <p:sp>
          <p:nvSpPr>
            <p:cNvPr id="218" name="Google Shape;218;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6"/>
            <p:cNvGrpSpPr/>
            <p:nvPr/>
          </p:nvGrpSpPr>
          <p:grpSpPr>
            <a:xfrm rot="-846281">
              <a:off x="7879557" y="690583"/>
              <a:ext cx="1078052" cy="1078403"/>
              <a:chOff x="5759760" y="3433415"/>
              <a:chExt cx="583422" cy="583612"/>
            </a:xfrm>
          </p:grpSpPr>
          <p:sp>
            <p:nvSpPr>
              <p:cNvPr id="220" name="Google Shape;220;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6"/>
          <p:cNvGrpSpPr/>
          <p:nvPr/>
        </p:nvGrpSpPr>
        <p:grpSpPr>
          <a:xfrm rot="-697191">
            <a:off x="8087197" y="914503"/>
            <a:ext cx="673607" cy="673738"/>
            <a:chOff x="7764407" y="575481"/>
            <a:chExt cx="1308352" cy="1308606"/>
          </a:xfrm>
        </p:grpSpPr>
        <p:sp>
          <p:nvSpPr>
            <p:cNvPr id="225" name="Google Shape;225;p16"/>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16"/>
            <p:cNvGrpSpPr/>
            <p:nvPr/>
          </p:nvGrpSpPr>
          <p:grpSpPr>
            <a:xfrm rot="-846281">
              <a:off x="7879557" y="690583"/>
              <a:ext cx="1078052" cy="1078403"/>
              <a:chOff x="5759760" y="3433415"/>
              <a:chExt cx="583422" cy="583612"/>
            </a:xfrm>
          </p:grpSpPr>
          <p:sp>
            <p:nvSpPr>
              <p:cNvPr id="227" name="Google Shape;227;p16"/>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1_3">
    <p:bg>
      <p:bgPr>
        <a:solidFill>
          <a:schemeClr val="lt1"/>
        </a:solidFill>
        <a:effectLst/>
      </p:bgPr>
    </p:bg>
    <p:spTree>
      <p:nvGrpSpPr>
        <p:cNvPr id="1" name="Shape 231"/>
        <p:cNvGrpSpPr/>
        <p:nvPr/>
      </p:nvGrpSpPr>
      <p:grpSpPr>
        <a:xfrm>
          <a:off x="0" y="0"/>
          <a:ext cx="0" cy="0"/>
          <a:chOff x="0" y="0"/>
          <a:chExt cx="0" cy="0"/>
        </a:xfrm>
      </p:grpSpPr>
      <p:sp>
        <p:nvSpPr>
          <p:cNvPr id="232" name="Google Shape;232;p1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7"/>
          <p:cNvGrpSpPr/>
          <p:nvPr/>
        </p:nvGrpSpPr>
        <p:grpSpPr>
          <a:xfrm>
            <a:off x="520563" y="326550"/>
            <a:ext cx="8079900" cy="426900"/>
            <a:chOff x="552450" y="401675"/>
            <a:chExt cx="8079900" cy="426900"/>
          </a:xfrm>
        </p:grpSpPr>
        <p:sp>
          <p:nvSpPr>
            <p:cNvPr id="234" name="Google Shape;234;p1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7"/>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9" name="Google Shape;239;p17"/>
          <p:cNvSpPr/>
          <p:nvPr/>
        </p:nvSpPr>
        <p:spPr>
          <a:xfrm rot="423713">
            <a:off x="494816" y="3568421"/>
            <a:ext cx="440976" cy="441097"/>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3237051" flipH="1">
            <a:off x="-70552" y="3201499"/>
            <a:ext cx="1457989" cy="1186350"/>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_ONLY_1_4">
    <p:bg>
      <p:bgPr>
        <a:solidFill>
          <a:schemeClr val="lt1"/>
        </a:solidFill>
        <a:effectLst/>
      </p:bgPr>
    </p:bg>
    <p:spTree>
      <p:nvGrpSpPr>
        <p:cNvPr id="1" name="Shape 241"/>
        <p:cNvGrpSpPr/>
        <p:nvPr/>
      </p:nvGrpSpPr>
      <p:grpSpPr>
        <a:xfrm>
          <a:off x="0" y="0"/>
          <a:ext cx="0" cy="0"/>
          <a:chOff x="0" y="0"/>
          <a:chExt cx="0" cy="0"/>
        </a:xfrm>
      </p:grpSpPr>
      <p:sp>
        <p:nvSpPr>
          <p:cNvPr id="242" name="Google Shape;242;p1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18"/>
          <p:cNvGrpSpPr/>
          <p:nvPr/>
        </p:nvGrpSpPr>
        <p:grpSpPr>
          <a:xfrm>
            <a:off x="520563" y="326550"/>
            <a:ext cx="8079900" cy="426900"/>
            <a:chOff x="552450" y="401675"/>
            <a:chExt cx="8079900" cy="426900"/>
          </a:xfrm>
        </p:grpSpPr>
        <p:sp>
          <p:nvSpPr>
            <p:cNvPr id="244" name="Google Shape;244;p1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8"/>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9" name="Google Shape;249;p18"/>
          <p:cNvSpPr/>
          <p:nvPr/>
        </p:nvSpPr>
        <p:spPr>
          <a:xfrm>
            <a:off x="6588757" y="1127899"/>
            <a:ext cx="268332" cy="246951"/>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6935134" y="1149922"/>
            <a:ext cx="642713" cy="202478"/>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7751259" y="1149922"/>
            <a:ext cx="440235" cy="202478"/>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8"/>
          <p:cNvGrpSpPr/>
          <p:nvPr/>
        </p:nvGrpSpPr>
        <p:grpSpPr>
          <a:xfrm rot="675683">
            <a:off x="311829" y="3969087"/>
            <a:ext cx="912771" cy="1009337"/>
            <a:chOff x="1191357" y="3451057"/>
            <a:chExt cx="597555" cy="660773"/>
          </a:xfrm>
        </p:grpSpPr>
        <p:sp>
          <p:nvSpPr>
            <p:cNvPr id="253" name="Google Shape;253;p18"/>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TITLE_ONLY_1_1">
    <p:bg>
      <p:bgPr>
        <a:solidFill>
          <a:schemeClr val="accent2"/>
        </a:solidFill>
        <a:effectLst/>
      </p:bgPr>
    </p:bg>
    <p:spTree>
      <p:nvGrpSpPr>
        <p:cNvPr id="1" name="Shape 258"/>
        <p:cNvGrpSpPr/>
        <p:nvPr/>
      </p:nvGrpSpPr>
      <p:grpSpPr>
        <a:xfrm>
          <a:off x="0" y="0"/>
          <a:ext cx="0" cy="0"/>
          <a:chOff x="0" y="0"/>
          <a:chExt cx="0" cy="0"/>
        </a:xfrm>
      </p:grpSpPr>
      <p:sp>
        <p:nvSpPr>
          <p:cNvPr id="259" name="Google Shape;259;p19"/>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9"/>
          <p:cNvGrpSpPr/>
          <p:nvPr/>
        </p:nvGrpSpPr>
        <p:grpSpPr>
          <a:xfrm>
            <a:off x="520563" y="326550"/>
            <a:ext cx="8079900" cy="426900"/>
            <a:chOff x="552450" y="401675"/>
            <a:chExt cx="8079900" cy="426900"/>
          </a:xfrm>
        </p:grpSpPr>
        <p:sp>
          <p:nvSpPr>
            <p:cNvPr id="261" name="Google Shape;261;p1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9"/>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6" name="Google Shape;266;p19"/>
          <p:cNvGrpSpPr/>
          <p:nvPr/>
        </p:nvGrpSpPr>
        <p:grpSpPr>
          <a:xfrm rot="823452">
            <a:off x="8072400" y="847312"/>
            <a:ext cx="912772" cy="1009338"/>
            <a:chOff x="1191357" y="3451057"/>
            <a:chExt cx="597555" cy="660773"/>
          </a:xfrm>
        </p:grpSpPr>
        <p:sp>
          <p:nvSpPr>
            <p:cNvPr id="267" name="Google Shape;267;p19"/>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272"/>
        <p:cNvGrpSpPr/>
        <p:nvPr/>
      </p:nvGrpSpPr>
      <p:grpSpPr>
        <a:xfrm>
          <a:off x="0" y="0"/>
          <a:ext cx="0" cy="0"/>
          <a:chOff x="0" y="0"/>
          <a:chExt cx="0" cy="0"/>
        </a:xfrm>
      </p:grpSpPr>
      <p:sp>
        <p:nvSpPr>
          <p:cNvPr id="273" name="Google Shape;273;p20"/>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0"/>
          <p:cNvGrpSpPr/>
          <p:nvPr/>
        </p:nvGrpSpPr>
        <p:grpSpPr>
          <a:xfrm>
            <a:off x="520563" y="326550"/>
            <a:ext cx="8079900" cy="426900"/>
            <a:chOff x="552450" y="401675"/>
            <a:chExt cx="8079900" cy="426900"/>
          </a:xfrm>
        </p:grpSpPr>
        <p:sp>
          <p:nvSpPr>
            <p:cNvPr id="275" name="Google Shape;275;p2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0"/>
          <p:cNvSpPr txBox="1">
            <a:spLocks noGrp="1"/>
          </p:cNvSpPr>
          <p:nvPr>
            <p:ph type="subTitle" idx="1"/>
          </p:nvPr>
        </p:nvSpPr>
        <p:spPr>
          <a:xfrm rot="299">
            <a:off x="4572000" y="2896925"/>
            <a:ext cx="3447000" cy="80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0"/>
          <p:cNvSpPr txBox="1">
            <a:spLocks noGrp="1"/>
          </p:cNvSpPr>
          <p:nvPr>
            <p:ph type="title"/>
          </p:nvPr>
        </p:nvSpPr>
        <p:spPr>
          <a:xfrm>
            <a:off x="4572000" y="1430375"/>
            <a:ext cx="3447000" cy="146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81" name="Google Shape;281;p20"/>
          <p:cNvSpPr>
            <a:spLocks noGrp="1"/>
          </p:cNvSpPr>
          <p:nvPr>
            <p:ph type="pic" idx="2"/>
          </p:nvPr>
        </p:nvSpPr>
        <p:spPr>
          <a:xfrm>
            <a:off x="1373525" y="1191463"/>
            <a:ext cx="2710200" cy="3028500"/>
          </a:xfrm>
          <a:prstGeom prst="roundRect">
            <a:avLst>
              <a:gd name="adj" fmla="val 9964"/>
            </a:avLst>
          </a:prstGeom>
          <a:noFill/>
          <a:ln w="19050" cap="flat" cmpd="sng">
            <a:solidFill>
              <a:schemeClr val="dk2"/>
            </a:solidFill>
            <a:prstDash val="solid"/>
            <a:round/>
            <a:headEnd type="none" w="sm" len="sm"/>
            <a:tailEnd type="none" w="sm" len="sm"/>
          </a:ln>
        </p:spPr>
      </p:sp>
      <p:sp>
        <p:nvSpPr>
          <p:cNvPr id="282" name="Google Shape;282;p20"/>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0"/>
          <p:cNvGrpSpPr/>
          <p:nvPr/>
        </p:nvGrpSpPr>
        <p:grpSpPr>
          <a:xfrm rot="1454298">
            <a:off x="118915" y="3968809"/>
            <a:ext cx="1128632" cy="1100045"/>
            <a:chOff x="7352643" y="433005"/>
            <a:chExt cx="1199742" cy="1169354"/>
          </a:xfrm>
        </p:grpSpPr>
        <p:sp>
          <p:nvSpPr>
            <p:cNvPr id="285" name="Google Shape;285;p20"/>
            <p:cNvSpPr/>
            <p:nvPr/>
          </p:nvSpPr>
          <p:spPr>
            <a:xfrm rot="-562243">
              <a:off x="7524655" y="539535"/>
              <a:ext cx="956261" cy="95626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rot="-9675424">
              <a:off x="7476279" y="557078"/>
              <a:ext cx="921645" cy="921645"/>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rot="-9675424">
              <a:off x="7722870" y="932008"/>
              <a:ext cx="503703" cy="516228"/>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rot="-9675424">
              <a:off x="7501831" y="548847"/>
              <a:ext cx="847906" cy="76873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0"/>
          <p:cNvSpPr/>
          <p:nvPr/>
        </p:nvSpPr>
        <p:spPr>
          <a:xfrm flipH="1">
            <a:off x="178957" y="3738137"/>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flipH="1">
            <a:off x="1373534" y="4603488"/>
            <a:ext cx="244483" cy="24452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520563" y="326550"/>
            <a:ext cx="8079900" cy="426900"/>
            <a:chOff x="552450" y="401675"/>
            <a:chExt cx="8079900" cy="426900"/>
          </a:xfrm>
        </p:grpSpPr>
        <p:sp>
          <p:nvSpPr>
            <p:cNvPr id="21" name="Google Shape;21;p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4985138" y="2249600"/>
            <a:ext cx="2917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subTitle" idx="1"/>
          </p:nvPr>
        </p:nvSpPr>
        <p:spPr>
          <a:xfrm rot="462">
            <a:off x="5327088" y="3360687"/>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 name="Google Shape;27;p3"/>
          <p:cNvSpPr txBox="1">
            <a:spLocks noGrp="1"/>
          </p:cNvSpPr>
          <p:nvPr>
            <p:ph type="title" idx="2" hasCustomPrompt="1"/>
          </p:nvPr>
        </p:nvSpPr>
        <p:spPr>
          <a:xfrm>
            <a:off x="2750750" y="2312875"/>
            <a:ext cx="1550100" cy="904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7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p:nvPr/>
        </p:nvSpPr>
        <p:spPr>
          <a:xfrm>
            <a:off x="6227500" y="1103025"/>
            <a:ext cx="1232825" cy="153824"/>
          </a:xfrm>
          <a:custGeom>
            <a:avLst/>
            <a:gdLst/>
            <a:ahLst/>
            <a:cxnLst/>
            <a:rect l="l" t="t" r="r" b="b"/>
            <a:pathLst>
              <a:path w="7583" h="946" extrusionOk="0">
                <a:moveTo>
                  <a:pt x="474" y="0"/>
                </a:moveTo>
                <a:lnTo>
                  <a:pt x="7109" y="0"/>
                </a:lnTo>
                <a:cubicBezTo>
                  <a:pt x="7368" y="0"/>
                  <a:pt x="7582" y="214"/>
                  <a:pt x="7582" y="473"/>
                </a:cubicBezTo>
                <a:lnTo>
                  <a:pt x="7582" y="473"/>
                </a:lnTo>
                <a:cubicBezTo>
                  <a:pt x="7582" y="734"/>
                  <a:pt x="7368" y="946"/>
                  <a:pt x="7109" y="946"/>
                </a:cubicBezTo>
                <a:lnTo>
                  <a:pt x="474" y="946"/>
                </a:lnTo>
                <a:cubicBezTo>
                  <a:pt x="214" y="946"/>
                  <a:pt x="1" y="732"/>
                  <a:pt x="1" y="473"/>
                </a:cubicBezTo>
                <a:lnTo>
                  <a:pt x="1" y="473"/>
                </a:lnTo>
                <a:cubicBezTo>
                  <a:pt x="1" y="214"/>
                  <a:pt x="214" y="0"/>
                  <a:pt x="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7539026" y="1103025"/>
            <a:ext cx="556503" cy="153824"/>
          </a:xfrm>
          <a:custGeom>
            <a:avLst/>
            <a:gdLst/>
            <a:ahLst/>
            <a:cxnLst/>
            <a:rect l="l" t="t" r="r" b="b"/>
            <a:pathLst>
              <a:path w="3423" h="946" extrusionOk="0">
                <a:moveTo>
                  <a:pt x="476" y="0"/>
                </a:moveTo>
                <a:lnTo>
                  <a:pt x="2949" y="0"/>
                </a:lnTo>
                <a:cubicBezTo>
                  <a:pt x="3209" y="0"/>
                  <a:pt x="3422" y="214"/>
                  <a:pt x="3422" y="473"/>
                </a:cubicBezTo>
                <a:lnTo>
                  <a:pt x="3422" y="473"/>
                </a:lnTo>
                <a:cubicBezTo>
                  <a:pt x="3422" y="734"/>
                  <a:pt x="3209" y="946"/>
                  <a:pt x="2949" y="946"/>
                </a:cubicBezTo>
                <a:lnTo>
                  <a:pt x="476" y="946"/>
                </a:lnTo>
                <a:cubicBezTo>
                  <a:pt x="217" y="946"/>
                  <a:pt x="3" y="732"/>
                  <a:pt x="3" y="473"/>
                </a:cubicBezTo>
                <a:lnTo>
                  <a:pt x="3" y="473"/>
                </a:lnTo>
                <a:cubicBezTo>
                  <a:pt x="1" y="214"/>
                  <a:pt x="214" y="0"/>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73628" y="3000174"/>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MAIN_POINT_1_1">
    <p:spTree>
      <p:nvGrpSpPr>
        <p:cNvPr id="1" name="Shape 292"/>
        <p:cNvGrpSpPr/>
        <p:nvPr/>
      </p:nvGrpSpPr>
      <p:grpSpPr>
        <a:xfrm>
          <a:off x="0" y="0"/>
          <a:ext cx="0" cy="0"/>
          <a:chOff x="0" y="0"/>
          <a:chExt cx="0" cy="0"/>
        </a:xfrm>
      </p:grpSpPr>
      <p:sp>
        <p:nvSpPr>
          <p:cNvPr id="293" name="Google Shape;293;p21"/>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1"/>
          <p:cNvGrpSpPr/>
          <p:nvPr/>
        </p:nvGrpSpPr>
        <p:grpSpPr>
          <a:xfrm>
            <a:off x="520563" y="326550"/>
            <a:ext cx="8079900" cy="426900"/>
            <a:chOff x="552450" y="401675"/>
            <a:chExt cx="8079900" cy="426900"/>
          </a:xfrm>
        </p:grpSpPr>
        <p:sp>
          <p:nvSpPr>
            <p:cNvPr id="295" name="Google Shape;295;p21"/>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1"/>
          <p:cNvSpPr txBox="1">
            <a:spLocks noGrp="1"/>
          </p:cNvSpPr>
          <p:nvPr>
            <p:ph type="subTitle" idx="1"/>
          </p:nvPr>
        </p:nvSpPr>
        <p:spPr>
          <a:xfrm rot="420">
            <a:off x="5358075" y="2660125"/>
            <a:ext cx="2456400" cy="996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0" name="Google Shape;300;p21"/>
          <p:cNvSpPr txBox="1">
            <a:spLocks noGrp="1"/>
          </p:cNvSpPr>
          <p:nvPr>
            <p:ph type="title"/>
          </p:nvPr>
        </p:nvSpPr>
        <p:spPr>
          <a:xfrm>
            <a:off x="5631513" y="2071775"/>
            <a:ext cx="17574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01" name="Google Shape;301;p21"/>
          <p:cNvSpPr>
            <a:spLocks noGrp="1"/>
          </p:cNvSpPr>
          <p:nvPr>
            <p:ph type="pic" idx="2"/>
          </p:nvPr>
        </p:nvSpPr>
        <p:spPr>
          <a:xfrm>
            <a:off x="1481629" y="1635513"/>
            <a:ext cx="3247200" cy="1803300"/>
          </a:xfrm>
          <a:prstGeom prst="rect">
            <a:avLst/>
          </a:prstGeom>
          <a:noFill/>
          <a:ln>
            <a:noFill/>
          </a:ln>
        </p:spPr>
      </p:sp>
      <p:sp>
        <p:nvSpPr>
          <p:cNvPr id="302" name="Google Shape;302;p21"/>
          <p:cNvSpPr/>
          <p:nvPr/>
        </p:nvSpPr>
        <p:spPr>
          <a:xfrm>
            <a:off x="6802912" y="1040725"/>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5154700" y="1138531"/>
            <a:ext cx="841444" cy="160244"/>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1"/>
          <p:cNvSpPr/>
          <p:nvPr/>
        </p:nvSpPr>
        <p:spPr>
          <a:xfrm>
            <a:off x="6071615" y="1138531"/>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6724910" y="1138531"/>
            <a:ext cx="793898" cy="160244"/>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720012" y="4354900"/>
            <a:ext cx="1046687" cy="165490"/>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1366265" y="4272256"/>
            <a:ext cx="578673" cy="160244"/>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MAIN_POINT_1_1_1">
    <p:bg>
      <p:bgPr>
        <a:solidFill>
          <a:schemeClr val="accent2"/>
        </a:solidFill>
        <a:effectLst/>
      </p:bgPr>
    </p:bg>
    <p:spTree>
      <p:nvGrpSpPr>
        <p:cNvPr id="1" name="Shape 308"/>
        <p:cNvGrpSpPr/>
        <p:nvPr/>
      </p:nvGrpSpPr>
      <p:grpSpPr>
        <a:xfrm>
          <a:off x="0" y="0"/>
          <a:ext cx="0" cy="0"/>
          <a:chOff x="0" y="0"/>
          <a:chExt cx="0" cy="0"/>
        </a:xfrm>
      </p:grpSpPr>
      <p:sp>
        <p:nvSpPr>
          <p:cNvPr id="309" name="Google Shape;309;p22"/>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2"/>
          <p:cNvGrpSpPr/>
          <p:nvPr/>
        </p:nvGrpSpPr>
        <p:grpSpPr>
          <a:xfrm>
            <a:off x="520563" y="326550"/>
            <a:ext cx="8079900" cy="426900"/>
            <a:chOff x="552450" y="401675"/>
            <a:chExt cx="8079900" cy="426900"/>
          </a:xfrm>
        </p:grpSpPr>
        <p:sp>
          <p:nvSpPr>
            <p:cNvPr id="311" name="Google Shape;311;p22"/>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2"/>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22"/>
          <p:cNvSpPr txBox="1">
            <a:spLocks noGrp="1"/>
          </p:cNvSpPr>
          <p:nvPr>
            <p:ph type="body" idx="1"/>
          </p:nvPr>
        </p:nvSpPr>
        <p:spPr>
          <a:xfrm>
            <a:off x="720000" y="1533525"/>
            <a:ext cx="7704000" cy="2324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317" name="Google Shape;317;p22"/>
          <p:cNvSpPr/>
          <p:nvPr/>
        </p:nvSpPr>
        <p:spPr>
          <a:xfrm>
            <a:off x="593954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480106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7078023"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bg>
      <p:bgPr>
        <a:solidFill>
          <a:schemeClr val="accent2"/>
        </a:solidFill>
        <a:effectLst/>
      </p:bgPr>
    </p:bg>
    <p:spTree>
      <p:nvGrpSpPr>
        <p:cNvPr id="1" name="Shape 320"/>
        <p:cNvGrpSpPr/>
        <p:nvPr/>
      </p:nvGrpSpPr>
      <p:grpSpPr>
        <a:xfrm>
          <a:off x="0" y="0"/>
          <a:ext cx="0" cy="0"/>
          <a:chOff x="0" y="0"/>
          <a:chExt cx="0" cy="0"/>
        </a:xfrm>
      </p:grpSpPr>
      <p:sp>
        <p:nvSpPr>
          <p:cNvPr id="321" name="Google Shape;321;p23"/>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3"/>
          <p:cNvGrpSpPr/>
          <p:nvPr/>
        </p:nvGrpSpPr>
        <p:grpSpPr>
          <a:xfrm>
            <a:off x="520563" y="326550"/>
            <a:ext cx="8079900" cy="426900"/>
            <a:chOff x="552450" y="401675"/>
            <a:chExt cx="8079900" cy="426900"/>
          </a:xfrm>
        </p:grpSpPr>
        <p:sp>
          <p:nvSpPr>
            <p:cNvPr id="323" name="Google Shape;323;p23"/>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3"/>
          <p:cNvSpPr txBox="1">
            <a:spLocks noGrp="1"/>
          </p:cNvSpPr>
          <p:nvPr>
            <p:ph type="subTitle" idx="1"/>
          </p:nvPr>
        </p:nvSpPr>
        <p:spPr>
          <a:xfrm>
            <a:off x="1936263" y="3692325"/>
            <a:ext cx="2420100" cy="6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8" name="Google Shape;328;p23"/>
          <p:cNvSpPr txBox="1">
            <a:spLocks noGrp="1"/>
          </p:cNvSpPr>
          <p:nvPr>
            <p:ph type="subTitle" idx="2"/>
          </p:nvPr>
        </p:nvSpPr>
        <p:spPr>
          <a:xfrm>
            <a:off x="4784638" y="3692275"/>
            <a:ext cx="2423100" cy="6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9" name="Google Shape;329;p23"/>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 name="Google Shape;330;p23"/>
          <p:cNvSpPr txBox="1">
            <a:spLocks noGrp="1"/>
          </p:cNvSpPr>
          <p:nvPr>
            <p:ph type="title" idx="3"/>
          </p:nvPr>
        </p:nvSpPr>
        <p:spPr>
          <a:xfrm>
            <a:off x="1941522" y="3274875"/>
            <a:ext cx="2409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31" name="Google Shape;331;p23"/>
          <p:cNvSpPr txBox="1">
            <a:spLocks noGrp="1"/>
          </p:cNvSpPr>
          <p:nvPr>
            <p:ph type="title" idx="4"/>
          </p:nvPr>
        </p:nvSpPr>
        <p:spPr>
          <a:xfrm>
            <a:off x="4789134" y="3274825"/>
            <a:ext cx="2414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2" name="Google Shape;332;p23"/>
          <p:cNvSpPr>
            <a:spLocks noGrp="1"/>
          </p:cNvSpPr>
          <p:nvPr>
            <p:ph type="pic" idx="5"/>
          </p:nvPr>
        </p:nvSpPr>
        <p:spPr>
          <a:xfrm>
            <a:off x="2391313" y="1693650"/>
            <a:ext cx="1509900" cy="1452000"/>
          </a:xfrm>
          <a:prstGeom prst="roundRect">
            <a:avLst>
              <a:gd name="adj" fmla="val 12275"/>
            </a:avLst>
          </a:prstGeom>
          <a:noFill/>
          <a:ln w="19050" cap="flat" cmpd="sng">
            <a:solidFill>
              <a:schemeClr val="dk2"/>
            </a:solidFill>
            <a:prstDash val="solid"/>
            <a:round/>
            <a:headEnd type="none" w="sm" len="sm"/>
            <a:tailEnd type="none" w="sm" len="sm"/>
          </a:ln>
        </p:spPr>
      </p:sp>
      <p:sp>
        <p:nvSpPr>
          <p:cNvPr id="333" name="Google Shape;333;p23"/>
          <p:cNvSpPr>
            <a:spLocks noGrp="1"/>
          </p:cNvSpPr>
          <p:nvPr>
            <p:ph type="pic" idx="6"/>
          </p:nvPr>
        </p:nvSpPr>
        <p:spPr>
          <a:xfrm>
            <a:off x="5241238" y="1693639"/>
            <a:ext cx="1509900" cy="1452000"/>
          </a:xfrm>
          <a:prstGeom prst="roundRect">
            <a:avLst>
              <a:gd name="adj" fmla="val 14418"/>
            </a:avLst>
          </a:prstGeom>
          <a:noFill/>
          <a:ln w="19050" cap="flat" cmpd="sng">
            <a:solidFill>
              <a:schemeClr val="accent5"/>
            </a:solidFill>
            <a:prstDash val="solid"/>
            <a:round/>
            <a:headEnd type="none" w="sm" len="sm"/>
            <a:tailEnd type="none" w="sm" len="sm"/>
          </a:ln>
        </p:spPr>
      </p:sp>
      <p:sp>
        <p:nvSpPr>
          <p:cNvPr id="334" name="Google Shape;334;p23"/>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37"/>
        <p:cNvGrpSpPr/>
        <p:nvPr/>
      </p:nvGrpSpPr>
      <p:grpSpPr>
        <a:xfrm>
          <a:off x="0" y="0"/>
          <a:ext cx="0" cy="0"/>
          <a:chOff x="0" y="0"/>
          <a:chExt cx="0" cy="0"/>
        </a:xfrm>
      </p:grpSpPr>
      <p:sp>
        <p:nvSpPr>
          <p:cNvPr id="338" name="Google Shape;338;p2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24"/>
          <p:cNvGrpSpPr/>
          <p:nvPr/>
        </p:nvGrpSpPr>
        <p:grpSpPr>
          <a:xfrm>
            <a:off x="520563" y="326550"/>
            <a:ext cx="8079900" cy="426900"/>
            <a:chOff x="552450" y="401675"/>
            <a:chExt cx="8079900" cy="426900"/>
          </a:xfrm>
        </p:grpSpPr>
        <p:sp>
          <p:nvSpPr>
            <p:cNvPr id="340" name="Google Shape;340;p2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4"/>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5" name="Google Shape;345;p24"/>
          <p:cNvSpPr txBox="1">
            <a:spLocks noGrp="1"/>
          </p:cNvSpPr>
          <p:nvPr>
            <p:ph type="title" idx="2"/>
          </p:nvPr>
        </p:nvSpPr>
        <p:spPr>
          <a:xfrm>
            <a:off x="923025"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24"/>
          <p:cNvSpPr txBox="1">
            <a:spLocks noGrp="1"/>
          </p:cNvSpPr>
          <p:nvPr>
            <p:ph type="subTitle" idx="1"/>
          </p:nvPr>
        </p:nvSpPr>
        <p:spPr>
          <a:xfrm>
            <a:off x="922125" y="2571749"/>
            <a:ext cx="1958700" cy="12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24"/>
          <p:cNvSpPr txBox="1">
            <a:spLocks noGrp="1"/>
          </p:cNvSpPr>
          <p:nvPr>
            <p:ph type="title" idx="3"/>
          </p:nvPr>
        </p:nvSpPr>
        <p:spPr>
          <a:xfrm>
            <a:off x="3526675" y="2121900"/>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24"/>
          <p:cNvSpPr txBox="1">
            <a:spLocks noGrp="1"/>
          </p:cNvSpPr>
          <p:nvPr>
            <p:ph type="subTitle" idx="4"/>
          </p:nvPr>
        </p:nvSpPr>
        <p:spPr>
          <a:xfrm>
            <a:off x="3526675"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9" name="Google Shape;349;p24"/>
          <p:cNvSpPr txBox="1">
            <a:spLocks noGrp="1"/>
          </p:cNvSpPr>
          <p:nvPr>
            <p:ph type="title" idx="5"/>
          </p:nvPr>
        </p:nvSpPr>
        <p:spPr>
          <a:xfrm>
            <a:off x="6130350" y="2121888"/>
            <a:ext cx="19569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24"/>
          <p:cNvSpPr txBox="1">
            <a:spLocks noGrp="1"/>
          </p:cNvSpPr>
          <p:nvPr>
            <p:ph type="subTitle" idx="6"/>
          </p:nvPr>
        </p:nvSpPr>
        <p:spPr>
          <a:xfrm>
            <a:off x="6130350" y="2571899"/>
            <a:ext cx="1956900" cy="124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24"/>
          <p:cNvSpPr/>
          <p:nvPr/>
        </p:nvSpPr>
        <p:spPr>
          <a:xfrm>
            <a:off x="6929708" y="969222"/>
            <a:ext cx="196098" cy="195643"/>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7194649" y="969228"/>
            <a:ext cx="196097" cy="195643"/>
          </a:xfrm>
          <a:custGeom>
            <a:avLst/>
            <a:gdLst/>
            <a:ahLst/>
            <a:cxnLst/>
            <a:rect l="l" t="t" r="r" b="b"/>
            <a:pathLst>
              <a:path w="949" h="947" extrusionOk="0">
                <a:moveTo>
                  <a:pt x="473" y="1"/>
                </a:moveTo>
                <a:lnTo>
                  <a:pt x="948" y="947"/>
                </a:lnTo>
                <a:lnTo>
                  <a:pt x="0" y="9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7489841" y="969228"/>
            <a:ext cx="779478" cy="195655"/>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126149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922126" y="4407852"/>
            <a:ext cx="196107" cy="195650"/>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56"/>
        <p:cNvGrpSpPr/>
        <p:nvPr/>
      </p:nvGrpSpPr>
      <p:grpSpPr>
        <a:xfrm>
          <a:off x="0" y="0"/>
          <a:ext cx="0" cy="0"/>
          <a:chOff x="0" y="0"/>
          <a:chExt cx="0" cy="0"/>
        </a:xfrm>
      </p:grpSpPr>
      <p:sp>
        <p:nvSpPr>
          <p:cNvPr id="357" name="Google Shape;357;p2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25"/>
          <p:cNvGrpSpPr/>
          <p:nvPr/>
        </p:nvGrpSpPr>
        <p:grpSpPr>
          <a:xfrm>
            <a:off x="520563" y="326550"/>
            <a:ext cx="8079900" cy="426900"/>
            <a:chOff x="552450" y="401675"/>
            <a:chExt cx="8079900" cy="426900"/>
          </a:xfrm>
        </p:grpSpPr>
        <p:sp>
          <p:nvSpPr>
            <p:cNvPr id="359" name="Google Shape;359;p2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5"/>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25"/>
          <p:cNvSpPr txBox="1">
            <a:spLocks noGrp="1"/>
          </p:cNvSpPr>
          <p:nvPr>
            <p:ph type="title" idx="2"/>
          </p:nvPr>
        </p:nvSpPr>
        <p:spPr>
          <a:xfrm>
            <a:off x="2163750" y="180832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5" name="Google Shape;365;p25"/>
          <p:cNvSpPr txBox="1">
            <a:spLocks noGrp="1"/>
          </p:cNvSpPr>
          <p:nvPr>
            <p:ph type="subTitle" idx="1"/>
          </p:nvPr>
        </p:nvSpPr>
        <p:spPr>
          <a:xfrm>
            <a:off x="1815713" y="2342313"/>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6" name="Google Shape;366;p25"/>
          <p:cNvSpPr txBox="1">
            <a:spLocks noGrp="1"/>
          </p:cNvSpPr>
          <p:nvPr>
            <p:ph type="title" idx="3"/>
          </p:nvPr>
        </p:nvSpPr>
        <p:spPr>
          <a:xfrm>
            <a:off x="5261384" y="1807500"/>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7" name="Google Shape;367;p25"/>
          <p:cNvSpPr txBox="1">
            <a:spLocks noGrp="1"/>
          </p:cNvSpPr>
          <p:nvPr>
            <p:ph type="subTitle" idx="4"/>
          </p:nvPr>
        </p:nvSpPr>
        <p:spPr>
          <a:xfrm>
            <a:off x="4957215" y="233407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8" name="Google Shape;368;p25"/>
          <p:cNvSpPr txBox="1">
            <a:spLocks noGrp="1"/>
          </p:cNvSpPr>
          <p:nvPr>
            <p:ph type="title" idx="5"/>
          </p:nvPr>
        </p:nvSpPr>
        <p:spPr>
          <a:xfrm>
            <a:off x="2163802" y="336327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9" name="Google Shape;369;p25"/>
          <p:cNvSpPr txBox="1">
            <a:spLocks noGrp="1"/>
          </p:cNvSpPr>
          <p:nvPr>
            <p:ph type="subTitle" idx="6"/>
          </p:nvPr>
        </p:nvSpPr>
        <p:spPr>
          <a:xfrm>
            <a:off x="1815700" y="386772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 name="Google Shape;370;p25"/>
          <p:cNvSpPr txBox="1">
            <a:spLocks noGrp="1"/>
          </p:cNvSpPr>
          <p:nvPr>
            <p:ph type="title" idx="7"/>
          </p:nvPr>
        </p:nvSpPr>
        <p:spPr>
          <a:xfrm>
            <a:off x="5261375" y="3363275"/>
            <a:ext cx="160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1" name="Google Shape;371;p25"/>
          <p:cNvSpPr txBox="1">
            <a:spLocks noGrp="1"/>
          </p:cNvSpPr>
          <p:nvPr>
            <p:ph type="subTitle" idx="8"/>
          </p:nvPr>
        </p:nvSpPr>
        <p:spPr>
          <a:xfrm>
            <a:off x="4957202" y="3867725"/>
            <a:ext cx="23043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25"/>
          <p:cNvSpPr/>
          <p:nvPr/>
        </p:nvSpPr>
        <p:spPr>
          <a:xfrm>
            <a:off x="6966975" y="1083425"/>
            <a:ext cx="986749"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25"/>
          <p:cNvGrpSpPr/>
          <p:nvPr/>
        </p:nvGrpSpPr>
        <p:grpSpPr>
          <a:xfrm>
            <a:off x="7580498" y="313907"/>
            <a:ext cx="1440046" cy="1407772"/>
            <a:chOff x="7499398" y="624507"/>
            <a:chExt cx="1440046" cy="1407772"/>
          </a:xfrm>
        </p:grpSpPr>
        <p:sp>
          <p:nvSpPr>
            <p:cNvPr id="374" name="Google Shape;374;p25"/>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25"/>
            <p:cNvGrpSpPr/>
            <p:nvPr/>
          </p:nvGrpSpPr>
          <p:grpSpPr>
            <a:xfrm rot="-1343739">
              <a:off x="7664174" y="789203"/>
              <a:ext cx="1078029" cy="1078380"/>
              <a:chOff x="5759760" y="3433415"/>
              <a:chExt cx="583422" cy="583612"/>
            </a:xfrm>
          </p:grpSpPr>
          <p:sp>
            <p:nvSpPr>
              <p:cNvPr id="376" name="Google Shape;376;p2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25"/>
          <p:cNvSpPr/>
          <p:nvPr/>
        </p:nvSpPr>
        <p:spPr>
          <a:xfrm>
            <a:off x="276638" y="4345000"/>
            <a:ext cx="886720" cy="199751"/>
          </a:xfrm>
          <a:custGeom>
            <a:avLst/>
            <a:gdLst/>
            <a:ahLst/>
            <a:cxnLst/>
            <a:rect l="l" t="t" r="r" b="b"/>
            <a:pathLst>
              <a:path w="4694" h="947" extrusionOk="0">
                <a:moveTo>
                  <a:pt x="475" y="1"/>
                </a:moveTo>
                <a:lnTo>
                  <a:pt x="4220" y="1"/>
                </a:lnTo>
                <a:cubicBezTo>
                  <a:pt x="4479" y="1"/>
                  <a:pt x="4693" y="215"/>
                  <a:pt x="4693" y="474"/>
                </a:cubicBezTo>
                <a:lnTo>
                  <a:pt x="4693" y="474"/>
                </a:lnTo>
                <a:cubicBezTo>
                  <a:pt x="4693" y="735"/>
                  <a:pt x="4479" y="947"/>
                  <a:pt x="4220" y="947"/>
                </a:cubicBezTo>
                <a:lnTo>
                  <a:pt x="475" y="947"/>
                </a:lnTo>
                <a:cubicBezTo>
                  <a:pt x="216" y="947"/>
                  <a:pt x="3" y="733"/>
                  <a:pt x="3" y="474"/>
                </a:cubicBezTo>
                <a:lnTo>
                  <a:pt x="3" y="474"/>
                </a:lnTo>
                <a:cubicBezTo>
                  <a:pt x="0" y="215"/>
                  <a:pt x="214" y="1"/>
                  <a:pt x="4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81"/>
        <p:cNvGrpSpPr/>
        <p:nvPr/>
      </p:nvGrpSpPr>
      <p:grpSpPr>
        <a:xfrm>
          <a:off x="0" y="0"/>
          <a:ext cx="0" cy="0"/>
          <a:chOff x="0" y="0"/>
          <a:chExt cx="0" cy="0"/>
        </a:xfrm>
      </p:grpSpPr>
      <p:sp>
        <p:nvSpPr>
          <p:cNvPr id="382" name="Google Shape;382;p26"/>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6"/>
          <p:cNvGrpSpPr/>
          <p:nvPr/>
        </p:nvGrpSpPr>
        <p:grpSpPr>
          <a:xfrm>
            <a:off x="520563" y="326550"/>
            <a:ext cx="8079900" cy="426900"/>
            <a:chOff x="552450" y="401675"/>
            <a:chExt cx="8079900" cy="426900"/>
          </a:xfrm>
        </p:grpSpPr>
        <p:sp>
          <p:nvSpPr>
            <p:cNvPr id="384" name="Google Shape;384;p2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2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9" name="Google Shape;389;p26"/>
          <p:cNvSpPr txBox="1">
            <a:spLocks noGrp="1"/>
          </p:cNvSpPr>
          <p:nvPr>
            <p:ph type="title" idx="2"/>
          </p:nvPr>
        </p:nvSpPr>
        <p:spPr>
          <a:xfrm>
            <a:off x="903750" y="1749300"/>
            <a:ext cx="19380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0" name="Google Shape;390;p26"/>
          <p:cNvSpPr txBox="1">
            <a:spLocks noGrp="1"/>
          </p:cNvSpPr>
          <p:nvPr>
            <p:ph type="subTitle" idx="1"/>
          </p:nvPr>
        </p:nvSpPr>
        <p:spPr>
          <a:xfrm>
            <a:off x="925988" y="2277000"/>
            <a:ext cx="19380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1" name="Google Shape;391;p26"/>
          <p:cNvSpPr txBox="1">
            <a:spLocks noGrp="1"/>
          </p:cNvSpPr>
          <p:nvPr>
            <p:ph type="title" idx="3"/>
          </p:nvPr>
        </p:nvSpPr>
        <p:spPr>
          <a:xfrm>
            <a:off x="3602719" y="174930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2" name="Google Shape;392;p26"/>
          <p:cNvSpPr txBox="1">
            <a:spLocks noGrp="1"/>
          </p:cNvSpPr>
          <p:nvPr>
            <p:ph type="subTitle" idx="4"/>
          </p:nvPr>
        </p:nvSpPr>
        <p:spPr>
          <a:xfrm>
            <a:off x="3613313" y="227700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3" name="Google Shape;393;p26"/>
          <p:cNvSpPr txBox="1">
            <a:spLocks noGrp="1"/>
          </p:cNvSpPr>
          <p:nvPr>
            <p:ph type="title" idx="5"/>
          </p:nvPr>
        </p:nvSpPr>
        <p:spPr>
          <a:xfrm>
            <a:off x="903450"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4" name="Google Shape;394;p26"/>
          <p:cNvSpPr txBox="1">
            <a:spLocks noGrp="1"/>
          </p:cNvSpPr>
          <p:nvPr>
            <p:ph type="subTitle" idx="6"/>
          </p:nvPr>
        </p:nvSpPr>
        <p:spPr>
          <a:xfrm>
            <a:off x="926063"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5" name="Google Shape;395;p26"/>
          <p:cNvSpPr txBox="1">
            <a:spLocks noGrp="1"/>
          </p:cNvSpPr>
          <p:nvPr>
            <p:ph type="title" idx="7"/>
          </p:nvPr>
        </p:nvSpPr>
        <p:spPr>
          <a:xfrm>
            <a:off x="3602719"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6" name="Google Shape;396;p26"/>
          <p:cNvSpPr txBox="1">
            <a:spLocks noGrp="1"/>
          </p:cNvSpPr>
          <p:nvPr>
            <p:ph type="subTitle" idx="8"/>
          </p:nvPr>
        </p:nvSpPr>
        <p:spPr>
          <a:xfrm>
            <a:off x="3613238"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7" name="Google Shape;397;p26"/>
          <p:cNvSpPr txBox="1">
            <a:spLocks noGrp="1"/>
          </p:cNvSpPr>
          <p:nvPr>
            <p:ph type="title" idx="9"/>
          </p:nvPr>
        </p:nvSpPr>
        <p:spPr>
          <a:xfrm>
            <a:off x="6233770" y="174930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8" name="Google Shape;398;p26"/>
          <p:cNvSpPr txBox="1">
            <a:spLocks noGrp="1"/>
          </p:cNvSpPr>
          <p:nvPr>
            <p:ph type="subTitle" idx="13"/>
          </p:nvPr>
        </p:nvSpPr>
        <p:spPr>
          <a:xfrm>
            <a:off x="6255863" y="228960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9" name="Google Shape;399;p26"/>
          <p:cNvSpPr txBox="1">
            <a:spLocks noGrp="1"/>
          </p:cNvSpPr>
          <p:nvPr>
            <p:ph type="title" idx="14"/>
          </p:nvPr>
        </p:nvSpPr>
        <p:spPr>
          <a:xfrm>
            <a:off x="6233770" y="3254250"/>
            <a:ext cx="1938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00" name="Google Shape;400;p26"/>
          <p:cNvSpPr txBox="1">
            <a:spLocks noGrp="1"/>
          </p:cNvSpPr>
          <p:nvPr>
            <p:ph type="subTitle" idx="15"/>
          </p:nvPr>
        </p:nvSpPr>
        <p:spPr>
          <a:xfrm>
            <a:off x="6255788" y="3769350"/>
            <a:ext cx="1938600" cy="5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01" name="Google Shape;401;p26"/>
          <p:cNvGrpSpPr/>
          <p:nvPr/>
        </p:nvGrpSpPr>
        <p:grpSpPr>
          <a:xfrm rot="-772050">
            <a:off x="7298022" y="153508"/>
            <a:ext cx="1302599" cy="1303396"/>
            <a:chOff x="7530588" y="382981"/>
            <a:chExt cx="1302582" cy="1303380"/>
          </a:xfrm>
        </p:grpSpPr>
        <p:sp>
          <p:nvSpPr>
            <p:cNvPr id="402" name="Google Shape;402;p26"/>
            <p:cNvSpPr/>
            <p:nvPr/>
          </p:nvSpPr>
          <p:spPr>
            <a:xfrm rot="892134">
              <a:off x="7763764" y="583692"/>
              <a:ext cx="956322" cy="95632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rot="-8220844">
              <a:off x="7721062" y="574253"/>
              <a:ext cx="921634" cy="921634"/>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rot="-8220844">
              <a:off x="7893618" y="949438"/>
              <a:ext cx="503697" cy="516222"/>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rot="-8220844">
              <a:off x="7782384" y="568843"/>
              <a:ext cx="847895" cy="768724"/>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6"/>
          <p:cNvSpPr/>
          <p:nvPr/>
        </p:nvSpPr>
        <p:spPr>
          <a:xfrm rot="8577204">
            <a:off x="8349726" y="1205862"/>
            <a:ext cx="316288" cy="316369"/>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rot="8577085">
            <a:off x="6895024" y="381730"/>
            <a:ext cx="489346" cy="4894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08"/>
        <p:cNvGrpSpPr/>
        <p:nvPr/>
      </p:nvGrpSpPr>
      <p:grpSpPr>
        <a:xfrm>
          <a:off x="0" y="0"/>
          <a:ext cx="0" cy="0"/>
          <a:chOff x="0" y="0"/>
          <a:chExt cx="0" cy="0"/>
        </a:xfrm>
      </p:grpSpPr>
      <p:sp>
        <p:nvSpPr>
          <p:cNvPr id="409" name="Google Shape;409;p2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7"/>
          <p:cNvGrpSpPr/>
          <p:nvPr/>
        </p:nvGrpSpPr>
        <p:grpSpPr>
          <a:xfrm>
            <a:off x="520563" y="326550"/>
            <a:ext cx="8079900" cy="426900"/>
            <a:chOff x="552450" y="401675"/>
            <a:chExt cx="8079900" cy="426900"/>
          </a:xfrm>
        </p:grpSpPr>
        <p:sp>
          <p:nvSpPr>
            <p:cNvPr id="411" name="Google Shape;411;p27"/>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27"/>
          <p:cNvSpPr txBox="1">
            <a:spLocks noGrp="1"/>
          </p:cNvSpPr>
          <p:nvPr>
            <p:ph type="title" hasCustomPrompt="1"/>
          </p:nvPr>
        </p:nvSpPr>
        <p:spPr>
          <a:xfrm rot="-535">
            <a:off x="1861862" y="1725456"/>
            <a:ext cx="1928400" cy="9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6" name="Google Shape;416;p27"/>
          <p:cNvSpPr txBox="1">
            <a:spLocks noGrp="1"/>
          </p:cNvSpPr>
          <p:nvPr>
            <p:ph type="subTitle" idx="1"/>
          </p:nvPr>
        </p:nvSpPr>
        <p:spPr>
          <a:xfrm>
            <a:off x="1640850" y="3426600"/>
            <a:ext cx="24048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7" name="Google Shape;417;p27"/>
          <p:cNvSpPr txBox="1">
            <a:spLocks noGrp="1"/>
          </p:cNvSpPr>
          <p:nvPr>
            <p:ph type="title" idx="2" hasCustomPrompt="1"/>
          </p:nvPr>
        </p:nvSpPr>
        <p:spPr>
          <a:xfrm>
            <a:off x="5352316" y="1732553"/>
            <a:ext cx="1929300" cy="9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8" name="Google Shape;418;p27"/>
          <p:cNvSpPr txBox="1">
            <a:spLocks noGrp="1"/>
          </p:cNvSpPr>
          <p:nvPr>
            <p:ph type="subTitle" idx="3"/>
          </p:nvPr>
        </p:nvSpPr>
        <p:spPr>
          <a:xfrm>
            <a:off x="5114563" y="3426300"/>
            <a:ext cx="24048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419" name="Google Shape;419;p27"/>
          <p:cNvGrpSpPr/>
          <p:nvPr/>
        </p:nvGrpSpPr>
        <p:grpSpPr>
          <a:xfrm>
            <a:off x="7769832" y="3176181"/>
            <a:ext cx="1308352" cy="1308606"/>
            <a:chOff x="7764407" y="575481"/>
            <a:chExt cx="1308352" cy="1308606"/>
          </a:xfrm>
        </p:grpSpPr>
        <p:sp>
          <p:nvSpPr>
            <p:cNvPr id="420" name="Google Shape;420;p27"/>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27"/>
            <p:cNvGrpSpPr/>
            <p:nvPr/>
          </p:nvGrpSpPr>
          <p:grpSpPr>
            <a:xfrm rot="-846281">
              <a:off x="7879557" y="690583"/>
              <a:ext cx="1078052" cy="1078403"/>
              <a:chOff x="5759760" y="3433415"/>
              <a:chExt cx="583422" cy="583612"/>
            </a:xfrm>
          </p:grpSpPr>
          <p:sp>
            <p:nvSpPr>
              <p:cNvPr id="422" name="Google Shape;422;p2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 name="Google Shape;426;p27"/>
          <p:cNvGrpSpPr/>
          <p:nvPr/>
        </p:nvGrpSpPr>
        <p:grpSpPr>
          <a:xfrm rot="1591012">
            <a:off x="255361" y="3719967"/>
            <a:ext cx="765445" cy="765594"/>
            <a:chOff x="7764407" y="575481"/>
            <a:chExt cx="1308352" cy="1308606"/>
          </a:xfrm>
        </p:grpSpPr>
        <p:sp>
          <p:nvSpPr>
            <p:cNvPr id="427" name="Google Shape;427;p27"/>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27"/>
            <p:cNvGrpSpPr/>
            <p:nvPr/>
          </p:nvGrpSpPr>
          <p:grpSpPr>
            <a:xfrm rot="-846281">
              <a:off x="7879557" y="690583"/>
              <a:ext cx="1078052" cy="1078403"/>
              <a:chOff x="5759760" y="3433415"/>
              <a:chExt cx="583422" cy="583612"/>
            </a:xfrm>
          </p:grpSpPr>
          <p:sp>
            <p:nvSpPr>
              <p:cNvPr id="429" name="Google Shape;429;p2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3" name="Google Shape;433;p27"/>
          <p:cNvSpPr/>
          <p:nvPr/>
        </p:nvSpPr>
        <p:spPr>
          <a:xfrm>
            <a:off x="993081" y="4281718"/>
            <a:ext cx="349624" cy="321774"/>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7896964" y="4416376"/>
            <a:ext cx="426868" cy="426901"/>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2"/>
        </a:solidFill>
        <a:effectLst/>
      </p:bgPr>
    </p:bg>
    <p:spTree>
      <p:nvGrpSpPr>
        <p:cNvPr id="1" name="Shape 435"/>
        <p:cNvGrpSpPr/>
        <p:nvPr/>
      </p:nvGrpSpPr>
      <p:grpSpPr>
        <a:xfrm>
          <a:off x="0" y="0"/>
          <a:ext cx="0" cy="0"/>
          <a:chOff x="0" y="0"/>
          <a:chExt cx="0" cy="0"/>
        </a:xfrm>
      </p:grpSpPr>
      <p:sp>
        <p:nvSpPr>
          <p:cNvPr id="436" name="Google Shape;436;p28"/>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8"/>
          <p:cNvGrpSpPr/>
          <p:nvPr/>
        </p:nvGrpSpPr>
        <p:grpSpPr>
          <a:xfrm>
            <a:off x="520563" y="326550"/>
            <a:ext cx="8079900" cy="426900"/>
            <a:chOff x="552450" y="401675"/>
            <a:chExt cx="8079900" cy="426900"/>
          </a:xfrm>
        </p:grpSpPr>
        <p:sp>
          <p:nvSpPr>
            <p:cNvPr id="438" name="Google Shape;438;p28"/>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8"/>
          <p:cNvSpPr txBox="1">
            <a:spLocks noGrp="1"/>
          </p:cNvSpPr>
          <p:nvPr>
            <p:ph type="ctrTitle"/>
          </p:nvPr>
        </p:nvSpPr>
        <p:spPr>
          <a:xfrm>
            <a:off x="2571776" y="970275"/>
            <a:ext cx="4000500" cy="1126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3" name="Google Shape;443;p28"/>
          <p:cNvSpPr txBox="1">
            <a:spLocks noGrp="1"/>
          </p:cNvSpPr>
          <p:nvPr>
            <p:ph type="subTitle" idx="1"/>
          </p:nvPr>
        </p:nvSpPr>
        <p:spPr>
          <a:xfrm>
            <a:off x="2679325" y="1960151"/>
            <a:ext cx="3785400" cy="11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444" name="Google Shape;444;p28"/>
          <p:cNvSpPr txBox="1">
            <a:spLocks noGrp="1"/>
          </p:cNvSpPr>
          <p:nvPr>
            <p:ph type="subTitle" idx="2"/>
          </p:nvPr>
        </p:nvSpPr>
        <p:spPr>
          <a:xfrm rot="-962">
            <a:off x="2963720" y="4229842"/>
            <a:ext cx="32166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445" name="Google Shape;445;p28"/>
          <p:cNvSpPr/>
          <p:nvPr/>
        </p:nvSpPr>
        <p:spPr>
          <a:xfrm>
            <a:off x="1420170" y="3866250"/>
            <a:ext cx="452388" cy="452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rot="3225843">
            <a:off x="709236" y="3422281"/>
            <a:ext cx="1874246" cy="1525057"/>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419576" y="4453263"/>
            <a:ext cx="300428" cy="300476"/>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8"/>
          <p:cNvGrpSpPr/>
          <p:nvPr/>
        </p:nvGrpSpPr>
        <p:grpSpPr>
          <a:xfrm rot="823452">
            <a:off x="750513" y="2098687"/>
            <a:ext cx="912772" cy="1009338"/>
            <a:chOff x="1191357" y="3451057"/>
            <a:chExt cx="597555" cy="660773"/>
          </a:xfrm>
        </p:grpSpPr>
        <p:sp>
          <p:nvSpPr>
            <p:cNvPr id="449" name="Google Shape;449;p28"/>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28"/>
          <p:cNvGrpSpPr/>
          <p:nvPr/>
        </p:nvGrpSpPr>
        <p:grpSpPr>
          <a:xfrm rot="-10005687">
            <a:off x="7176473" y="640475"/>
            <a:ext cx="1900295" cy="1900078"/>
            <a:chOff x="277881" y="2901316"/>
            <a:chExt cx="1900344" cy="1900126"/>
          </a:xfrm>
        </p:grpSpPr>
        <p:sp>
          <p:nvSpPr>
            <p:cNvPr id="455" name="Google Shape;455;p28"/>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8"/>
            <p:cNvGrpSpPr/>
            <p:nvPr/>
          </p:nvGrpSpPr>
          <p:grpSpPr>
            <a:xfrm rot="2322109">
              <a:off x="551788" y="3175815"/>
              <a:ext cx="1352529" cy="1351128"/>
              <a:chOff x="200055" y="3556746"/>
              <a:chExt cx="869964" cy="869063"/>
            </a:xfrm>
          </p:grpSpPr>
          <p:sp>
            <p:nvSpPr>
              <p:cNvPr id="457" name="Google Shape;457;p28"/>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1" name="Google Shape;461;p28"/>
          <p:cNvSpPr/>
          <p:nvPr/>
        </p:nvSpPr>
        <p:spPr>
          <a:xfrm rot="-9721048">
            <a:off x="7249053" y="670182"/>
            <a:ext cx="683619" cy="68379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rot="-9720997">
            <a:off x="8465674" y="2411364"/>
            <a:ext cx="320672" cy="32076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rot="-9721047">
            <a:off x="7855628" y="2590821"/>
            <a:ext cx="146813" cy="1468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rot="-9721073">
            <a:off x="6906618" y="951315"/>
            <a:ext cx="121490" cy="12152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txBox="1"/>
          <p:nvPr/>
        </p:nvSpPr>
        <p:spPr>
          <a:xfrm>
            <a:off x="2638875" y="3554025"/>
            <a:ext cx="3866700" cy="72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Cabin"/>
                <a:ea typeface="Cabin"/>
                <a:cs typeface="Cabin"/>
                <a:sym typeface="Cabin"/>
              </a:rPr>
              <a:t>CREDITS:</a:t>
            </a:r>
            <a:r>
              <a:rPr lang="en" sz="1200">
                <a:solidFill>
                  <a:schemeClr val="dk1"/>
                </a:solidFill>
                <a:latin typeface="Cabin"/>
                <a:ea typeface="Cabin"/>
                <a:cs typeface="Cabin"/>
                <a:sym typeface="Cabin"/>
              </a:rPr>
              <a:t> This presentation template was created by </a:t>
            </a:r>
            <a:r>
              <a:rPr lang="en" sz="12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b="1">
                <a:solidFill>
                  <a:schemeClr val="dk1"/>
                </a:solidFill>
                <a:latin typeface="Cabin"/>
                <a:ea typeface="Cabin"/>
                <a:cs typeface="Cabin"/>
                <a:sym typeface="Cabin"/>
              </a:rPr>
              <a:t>,</a:t>
            </a:r>
            <a:r>
              <a:rPr lang="en" sz="1200">
                <a:solidFill>
                  <a:schemeClr val="dk1"/>
                </a:solidFill>
                <a:latin typeface="Cabin"/>
                <a:ea typeface="Cabin"/>
                <a:cs typeface="Cabin"/>
                <a:sym typeface="Cabin"/>
              </a:rPr>
              <a:t> including icons by </a:t>
            </a:r>
            <a:r>
              <a:rPr lang="en" sz="12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b="1">
                <a:solidFill>
                  <a:schemeClr val="dk1"/>
                </a:solidFill>
                <a:latin typeface="Cabin"/>
                <a:ea typeface="Cabin"/>
                <a:cs typeface="Cabin"/>
                <a:sym typeface="Cabin"/>
              </a:rPr>
              <a:t>,</a:t>
            </a:r>
            <a:r>
              <a:rPr lang="en" sz="1200">
                <a:solidFill>
                  <a:schemeClr val="dk1"/>
                </a:solidFill>
                <a:latin typeface="Cabin"/>
                <a:ea typeface="Cabin"/>
                <a:cs typeface="Cabin"/>
                <a:sym typeface="Cabin"/>
              </a:rPr>
              <a:t> and infographics &amp; images by </a:t>
            </a:r>
            <a:r>
              <a:rPr lang="en" sz="12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b="1">
              <a:solidFill>
                <a:schemeClr val="dk1"/>
              </a:solidFill>
              <a:latin typeface="Cabin"/>
              <a:ea typeface="Cabin"/>
              <a:cs typeface="Cabin"/>
              <a:sym typeface="Cabi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6"/>
        <p:cNvGrpSpPr/>
        <p:nvPr/>
      </p:nvGrpSpPr>
      <p:grpSpPr>
        <a:xfrm>
          <a:off x="0" y="0"/>
          <a:ext cx="0" cy="0"/>
          <a:chOff x="0" y="0"/>
          <a:chExt cx="0" cy="0"/>
        </a:xfrm>
      </p:grpSpPr>
      <p:sp>
        <p:nvSpPr>
          <p:cNvPr id="467" name="Google Shape;467;p29"/>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29"/>
          <p:cNvGrpSpPr/>
          <p:nvPr/>
        </p:nvGrpSpPr>
        <p:grpSpPr>
          <a:xfrm>
            <a:off x="520563" y="326550"/>
            <a:ext cx="8079900" cy="426900"/>
            <a:chOff x="552450" y="401675"/>
            <a:chExt cx="8079900" cy="426900"/>
          </a:xfrm>
        </p:grpSpPr>
        <p:sp>
          <p:nvSpPr>
            <p:cNvPr id="469" name="Google Shape;469;p29"/>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9"/>
          <p:cNvGrpSpPr/>
          <p:nvPr/>
        </p:nvGrpSpPr>
        <p:grpSpPr>
          <a:xfrm rot="-697191">
            <a:off x="7107083" y="288061"/>
            <a:ext cx="1034120" cy="1034321"/>
            <a:chOff x="7764407" y="575481"/>
            <a:chExt cx="1308352" cy="1308606"/>
          </a:xfrm>
        </p:grpSpPr>
        <p:sp>
          <p:nvSpPr>
            <p:cNvPr id="474" name="Google Shape;474;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rot="-846281">
              <a:off x="7879557" y="690583"/>
              <a:ext cx="1078052" cy="1078403"/>
              <a:chOff x="5759760" y="3433415"/>
              <a:chExt cx="583422" cy="583612"/>
            </a:xfrm>
          </p:grpSpPr>
          <p:sp>
            <p:nvSpPr>
              <p:cNvPr id="476" name="Google Shape;476;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 name="Google Shape;480;p29"/>
          <p:cNvGrpSpPr/>
          <p:nvPr/>
        </p:nvGrpSpPr>
        <p:grpSpPr>
          <a:xfrm rot="-697191">
            <a:off x="8087197" y="914503"/>
            <a:ext cx="673607" cy="673738"/>
            <a:chOff x="7764407" y="575481"/>
            <a:chExt cx="1308352" cy="1308606"/>
          </a:xfrm>
        </p:grpSpPr>
        <p:sp>
          <p:nvSpPr>
            <p:cNvPr id="481" name="Google Shape;481;p29"/>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9"/>
            <p:cNvGrpSpPr/>
            <p:nvPr/>
          </p:nvGrpSpPr>
          <p:grpSpPr>
            <a:xfrm rot="-846281">
              <a:off x="7879557" y="690583"/>
              <a:ext cx="1078052" cy="1078403"/>
              <a:chOff x="5759760" y="3433415"/>
              <a:chExt cx="583422" cy="583612"/>
            </a:xfrm>
          </p:grpSpPr>
          <p:sp>
            <p:nvSpPr>
              <p:cNvPr id="483" name="Google Shape;483;p29"/>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2"/>
        </a:solidFill>
        <a:effectLst/>
      </p:bgPr>
    </p:bg>
    <p:spTree>
      <p:nvGrpSpPr>
        <p:cNvPr id="1" name="Shape 487"/>
        <p:cNvGrpSpPr/>
        <p:nvPr/>
      </p:nvGrpSpPr>
      <p:grpSpPr>
        <a:xfrm>
          <a:off x="0" y="0"/>
          <a:ext cx="0" cy="0"/>
          <a:chOff x="0" y="0"/>
          <a:chExt cx="0" cy="0"/>
        </a:xfrm>
      </p:grpSpPr>
      <p:sp>
        <p:nvSpPr>
          <p:cNvPr id="488" name="Google Shape;488;p30"/>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0"/>
          <p:cNvGrpSpPr/>
          <p:nvPr/>
        </p:nvGrpSpPr>
        <p:grpSpPr>
          <a:xfrm>
            <a:off x="520563" y="326550"/>
            <a:ext cx="8079900" cy="426900"/>
            <a:chOff x="552450" y="401675"/>
            <a:chExt cx="8079900" cy="426900"/>
          </a:xfrm>
        </p:grpSpPr>
        <p:sp>
          <p:nvSpPr>
            <p:cNvPr id="490" name="Google Shape;490;p30"/>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0"/>
          <p:cNvSpPr/>
          <p:nvPr/>
        </p:nvSpPr>
        <p:spPr>
          <a:xfrm>
            <a:off x="7946263" y="1248225"/>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7946263" y="2237190"/>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7946263" y="3226156"/>
            <a:ext cx="878059" cy="669109"/>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p:nvGrpSpPr>
        <p:grpSpPr>
          <a:xfrm>
            <a:off x="520563" y="326550"/>
            <a:ext cx="8079900" cy="426900"/>
            <a:chOff x="552450" y="401675"/>
            <a:chExt cx="8079900" cy="426900"/>
          </a:xfrm>
        </p:grpSpPr>
        <p:sp>
          <p:nvSpPr>
            <p:cNvPr id="34" name="Google Shape;34;p4"/>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4"/>
          <p:cNvSpPr txBox="1">
            <a:spLocks noGrp="1"/>
          </p:cNvSpPr>
          <p:nvPr>
            <p:ph type="body" idx="1"/>
          </p:nvPr>
        </p:nvSpPr>
        <p:spPr>
          <a:xfrm>
            <a:off x="720000" y="1533525"/>
            <a:ext cx="7704000" cy="1454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
        <p:nvSpPr>
          <p:cNvPr id="40" name="Google Shape;40;p4"/>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504"/>
        <p:cNvGrpSpPr/>
        <p:nvPr/>
      </p:nvGrpSpPr>
      <p:grpSpPr>
        <a:xfrm>
          <a:off x="0" y="0"/>
          <a:ext cx="0" cy="0"/>
          <a:chOff x="0" y="0"/>
          <a:chExt cx="0" cy="0"/>
        </a:xfrm>
      </p:grpSpPr>
      <p:sp>
        <p:nvSpPr>
          <p:cNvPr id="505" name="Google Shape;505;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5"/>
          <p:cNvGrpSpPr/>
          <p:nvPr/>
        </p:nvGrpSpPr>
        <p:grpSpPr>
          <a:xfrm>
            <a:off x="520563" y="326550"/>
            <a:ext cx="8079900" cy="426900"/>
            <a:chOff x="552450" y="401675"/>
            <a:chExt cx="8079900" cy="426900"/>
          </a:xfrm>
        </p:grpSpPr>
        <p:sp>
          <p:nvSpPr>
            <p:cNvPr id="45" name="Google Shape;45;p5"/>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subTitle" idx="1"/>
          </p:nvPr>
        </p:nvSpPr>
        <p:spPr>
          <a:xfrm>
            <a:off x="1436675" y="2384025"/>
            <a:ext cx="2420100" cy="10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5"/>
          <p:cNvSpPr txBox="1">
            <a:spLocks noGrp="1"/>
          </p:cNvSpPr>
          <p:nvPr>
            <p:ph type="subTitle" idx="2"/>
          </p:nvPr>
        </p:nvSpPr>
        <p:spPr>
          <a:xfrm>
            <a:off x="5121272" y="2383425"/>
            <a:ext cx="24231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 name="Google Shape;51;p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5"/>
          <p:cNvSpPr txBox="1">
            <a:spLocks noGrp="1"/>
          </p:cNvSpPr>
          <p:nvPr>
            <p:ph type="title" idx="3"/>
          </p:nvPr>
        </p:nvSpPr>
        <p:spPr>
          <a:xfrm>
            <a:off x="1441859" y="3389025"/>
            <a:ext cx="24096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3" name="Google Shape;53;p5"/>
          <p:cNvSpPr txBox="1">
            <a:spLocks noGrp="1"/>
          </p:cNvSpPr>
          <p:nvPr>
            <p:ph type="title" idx="4"/>
          </p:nvPr>
        </p:nvSpPr>
        <p:spPr>
          <a:xfrm>
            <a:off x="5125772" y="3389025"/>
            <a:ext cx="2414100" cy="527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5"/>
          <p:cNvSpPr/>
          <p:nvPr/>
        </p:nvSpPr>
        <p:spPr>
          <a:xfrm>
            <a:off x="7943850" y="714375"/>
            <a:ext cx="1128900" cy="112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5"/>
          <p:cNvGrpSpPr/>
          <p:nvPr/>
        </p:nvGrpSpPr>
        <p:grpSpPr>
          <a:xfrm rot="-846281">
            <a:off x="7879557" y="690583"/>
            <a:ext cx="1078052" cy="1078403"/>
            <a:chOff x="5759760" y="3433415"/>
            <a:chExt cx="583422" cy="583612"/>
          </a:xfrm>
        </p:grpSpPr>
        <p:sp>
          <p:nvSpPr>
            <p:cNvPr id="56" name="Google Shape;56;p5"/>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2"/>
        </a:solidFill>
        <a:effectLst/>
      </p:bgPr>
    </p:bg>
    <p:spTree>
      <p:nvGrpSpPr>
        <p:cNvPr id="1" name="Shape 60"/>
        <p:cNvGrpSpPr/>
        <p:nvPr/>
      </p:nvGrpSpPr>
      <p:grpSpPr>
        <a:xfrm>
          <a:off x="0" y="0"/>
          <a:ext cx="0" cy="0"/>
          <a:chOff x="0" y="0"/>
          <a:chExt cx="0" cy="0"/>
        </a:xfrm>
      </p:grpSpPr>
      <p:grpSp>
        <p:nvGrpSpPr>
          <p:cNvPr id="61" name="Google Shape;61;p6"/>
          <p:cNvGrpSpPr/>
          <p:nvPr/>
        </p:nvGrpSpPr>
        <p:grpSpPr>
          <a:xfrm>
            <a:off x="520563" y="326550"/>
            <a:ext cx="8079900" cy="426900"/>
            <a:chOff x="552450" y="401675"/>
            <a:chExt cx="8079900" cy="426900"/>
          </a:xfrm>
        </p:grpSpPr>
        <p:sp>
          <p:nvSpPr>
            <p:cNvPr id="62" name="Google Shape;62;p6"/>
            <p:cNvSpPr/>
            <p:nvPr/>
          </p:nvSpPr>
          <p:spPr>
            <a:xfrm>
              <a:off x="552450" y="401675"/>
              <a:ext cx="80799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6"/>
          <p:cNvSpPr/>
          <p:nvPr/>
        </p:nvSpPr>
        <p:spPr>
          <a:xfrm>
            <a:off x="520575" y="819150"/>
            <a:ext cx="8079900" cy="3898800"/>
          </a:xfrm>
          <a:prstGeom prst="roundRect">
            <a:avLst>
              <a:gd name="adj" fmla="val 3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7"/>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697000" y="930800"/>
            <a:ext cx="7727022" cy="3340403"/>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7"/>
          <p:cNvGrpSpPr/>
          <p:nvPr/>
        </p:nvGrpSpPr>
        <p:grpSpPr>
          <a:xfrm>
            <a:off x="520563" y="326550"/>
            <a:ext cx="8079900" cy="426900"/>
            <a:chOff x="552450" y="401675"/>
            <a:chExt cx="8079900" cy="426900"/>
          </a:xfrm>
        </p:grpSpPr>
        <p:sp>
          <p:nvSpPr>
            <p:cNvPr id="72" name="Google Shape;72;p7"/>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7"/>
          <p:cNvSpPr txBox="1">
            <a:spLocks noGrp="1"/>
          </p:cNvSpPr>
          <p:nvPr>
            <p:ph type="title"/>
          </p:nvPr>
        </p:nvSpPr>
        <p:spPr>
          <a:xfrm>
            <a:off x="1016088" y="1227200"/>
            <a:ext cx="3975300" cy="57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7"/>
          <p:cNvSpPr txBox="1">
            <a:spLocks noGrp="1"/>
          </p:cNvSpPr>
          <p:nvPr>
            <p:ph type="subTitle" idx="1"/>
          </p:nvPr>
        </p:nvSpPr>
        <p:spPr>
          <a:xfrm rot="-259">
            <a:off x="1016087" y="1874950"/>
            <a:ext cx="3975300" cy="2041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78" name="Google Shape;78;p7"/>
          <p:cNvSpPr/>
          <p:nvPr/>
        </p:nvSpPr>
        <p:spPr>
          <a:xfrm>
            <a:off x="7197192" y="1089921"/>
            <a:ext cx="780642" cy="123424"/>
          </a:xfrm>
          <a:custGeom>
            <a:avLst/>
            <a:gdLst/>
            <a:ahLst/>
            <a:cxnLst/>
            <a:rect l="l" t="t" r="r" b="b"/>
            <a:pathLst>
              <a:path w="6186" h="978" extrusionOk="0">
                <a:moveTo>
                  <a:pt x="488" y="1"/>
                </a:moveTo>
                <a:lnTo>
                  <a:pt x="5699" y="1"/>
                </a:lnTo>
                <a:cubicBezTo>
                  <a:pt x="5966" y="1"/>
                  <a:pt x="6186" y="221"/>
                  <a:pt x="6186" y="488"/>
                </a:cubicBezTo>
                <a:lnTo>
                  <a:pt x="6186" y="488"/>
                </a:lnTo>
                <a:cubicBezTo>
                  <a:pt x="6186" y="755"/>
                  <a:pt x="5966" y="978"/>
                  <a:pt x="5699" y="978"/>
                </a:cubicBezTo>
                <a:lnTo>
                  <a:pt x="488" y="978"/>
                </a:lnTo>
                <a:cubicBezTo>
                  <a:pt x="221" y="978"/>
                  <a:pt x="0" y="755"/>
                  <a:pt x="0" y="488"/>
                </a:cubicBezTo>
                <a:lnTo>
                  <a:pt x="0" y="488"/>
                </a:lnTo>
                <a:cubicBezTo>
                  <a:pt x="0" y="219"/>
                  <a:pt x="218" y="1"/>
                  <a:pt x="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5967911" y="1162865"/>
            <a:ext cx="627568" cy="119511"/>
          </a:xfrm>
          <a:custGeom>
            <a:avLst/>
            <a:gdLst/>
            <a:ahLst/>
            <a:cxnLst/>
            <a:rect l="l" t="t" r="r" b="b"/>
            <a:pathLst>
              <a:path w="4973" h="947" extrusionOk="0">
                <a:moveTo>
                  <a:pt x="474" y="1"/>
                </a:moveTo>
                <a:lnTo>
                  <a:pt x="4500" y="1"/>
                </a:lnTo>
                <a:cubicBezTo>
                  <a:pt x="4759" y="1"/>
                  <a:pt x="4973" y="214"/>
                  <a:pt x="4973" y="474"/>
                </a:cubicBezTo>
                <a:lnTo>
                  <a:pt x="4973" y="474"/>
                </a:lnTo>
                <a:cubicBezTo>
                  <a:pt x="4973" y="733"/>
                  <a:pt x="4759" y="947"/>
                  <a:pt x="4500" y="947"/>
                </a:cubicBezTo>
                <a:lnTo>
                  <a:pt x="474" y="947"/>
                </a:lnTo>
                <a:cubicBezTo>
                  <a:pt x="214" y="947"/>
                  <a:pt x="1" y="733"/>
                  <a:pt x="1" y="474"/>
                </a:cubicBezTo>
                <a:lnTo>
                  <a:pt x="1" y="474"/>
                </a:lnTo>
                <a:cubicBezTo>
                  <a:pt x="1" y="214"/>
                  <a:pt x="214" y="1"/>
                  <a:pt x="474"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6651770" y="1162865"/>
            <a:ext cx="431587" cy="119511"/>
          </a:xfrm>
          <a:custGeom>
            <a:avLst/>
            <a:gdLst/>
            <a:ahLst/>
            <a:cxnLst/>
            <a:rect l="l" t="t" r="r" b="b"/>
            <a:pathLst>
              <a:path w="3420" h="947" extrusionOk="0">
                <a:moveTo>
                  <a:pt x="473" y="1"/>
                </a:moveTo>
                <a:lnTo>
                  <a:pt x="2947" y="1"/>
                </a:lnTo>
                <a:cubicBezTo>
                  <a:pt x="3206" y="1"/>
                  <a:pt x="3420" y="214"/>
                  <a:pt x="3420" y="474"/>
                </a:cubicBezTo>
                <a:lnTo>
                  <a:pt x="3420" y="474"/>
                </a:lnTo>
                <a:cubicBezTo>
                  <a:pt x="3420" y="733"/>
                  <a:pt x="3206" y="947"/>
                  <a:pt x="2947" y="947"/>
                </a:cubicBezTo>
                <a:lnTo>
                  <a:pt x="473" y="947"/>
                </a:lnTo>
                <a:cubicBezTo>
                  <a:pt x="214" y="947"/>
                  <a:pt x="0" y="733"/>
                  <a:pt x="0" y="474"/>
                </a:cubicBezTo>
                <a:lnTo>
                  <a:pt x="0" y="474"/>
                </a:lnTo>
                <a:cubicBezTo>
                  <a:pt x="0" y="214"/>
                  <a:pt x="212" y="1"/>
                  <a:pt x="473" y="1"/>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7139015" y="1162865"/>
            <a:ext cx="592107" cy="119511"/>
          </a:xfrm>
          <a:custGeom>
            <a:avLst/>
            <a:gdLst/>
            <a:ahLst/>
            <a:cxnLst/>
            <a:rect l="l" t="t" r="r" b="b"/>
            <a:pathLst>
              <a:path w="4692" h="947" extrusionOk="0">
                <a:moveTo>
                  <a:pt x="474" y="1"/>
                </a:moveTo>
                <a:lnTo>
                  <a:pt x="4218" y="1"/>
                </a:lnTo>
                <a:cubicBezTo>
                  <a:pt x="4478" y="1"/>
                  <a:pt x="4691" y="214"/>
                  <a:pt x="4691" y="474"/>
                </a:cubicBezTo>
                <a:lnTo>
                  <a:pt x="4691" y="474"/>
                </a:lnTo>
                <a:cubicBezTo>
                  <a:pt x="4691" y="733"/>
                  <a:pt x="4478" y="947"/>
                  <a:pt x="4218" y="947"/>
                </a:cubicBezTo>
                <a:lnTo>
                  <a:pt x="474" y="947"/>
                </a:lnTo>
                <a:cubicBezTo>
                  <a:pt x="215" y="947"/>
                  <a:pt x="1" y="733"/>
                  <a:pt x="1" y="474"/>
                </a:cubicBezTo>
                <a:lnTo>
                  <a:pt x="1" y="474"/>
                </a:lnTo>
                <a:cubicBezTo>
                  <a:pt x="1" y="214"/>
                  <a:pt x="215"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7824893" y="1144692"/>
            <a:ext cx="158249" cy="145761"/>
          </a:xfrm>
          <a:custGeom>
            <a:avLst/>
            <a:gdLst/>
            <a:ahLst/>
            <a:cxnLst/>
            <a:rect l="l" t="t" r="r" b="b"/>
            <a:pathLst>
              <a:path w="1254" h="1155" extrusionOk="0">
                <a:moveTo>
                  <a:pt x="725" y="50"/>
                </a:moveTo>
                <a:lnTo>
                  <a:pt x="87" y="1154"/>
                </a:lnTo>
                <a:lnTo>
                  <a:pt x="1" y="1105"/>
                </a:lnTo>
                <a:lnTo>
                  <a:pt x="638" y="1"/>
                </a:lnTo>
                <a:close/>
                <a:moveTo>
                  <a:pt x="1253" y="50"/>
                </a:moveTo>
                <a:lnTo>
                  <a:pt x="1169" y="1"/>
                </a:lnTo>
                <a:lnTo>
                  <a:pt x="531" y="1105"/>
                </a:lnTo>
                <a:lnTo>
                  <a:pt x="616"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5967911" y="1420820"/>
            <a:ext cx="119507" cy="119259"/>
          </a:xfrm>
          <a:custGeom>
            <a:avLst/>
            <a:gdLst/>
            <a:ahLst/>
            <a:cxnLst/>
            <a:rect l="l" t="t" r="r" b="b"/>
            <a:pathLst>
              <a:path w="947" h="945" extrusionOk="0">
                <a:moveTo>
                  <a:pt x="474" y="1"/>
                </a:moveTo>
                <a:lnTo>
                  <a:pt x="474" y="1"/>
                </a:lnTo>
                <a:cubicBezTo>
                  <a:pt x="735" y="1"/>
                  <a:pt x="947" y="212"/>
                  <a:pt x="947" y="474"/>
                </a:cubicBezTo>
                <a:lnTo>
                  <a:pt x="947" y="474"/>
                </a:lnTo>
                <a:cubicBezTo>
                  <a:pt x="947" y="733"/>
                  <a:pt x="735" y="944"/>
                  <a:pt x="474" y="944"/>
                </a:cubicBezTo>
                <a:lnTo>
                  <a:pt x="474" y="944"/>
                </a:lnTo>
                <a:cubicBezTo>
                  <a:pt x="214" y="944"/>
                  <a:pt x="1" y="733"/>
                  <a:pt x="1" y="474"/>
                </a:cubicBezTo>
                <a:lnTo>
                  <a:pt x="1" y="474"/>
                </a:lnTo>
                <a:cubicBezTo>
                  <a:pt x="1" y="212"/>
                  <a:pt x="214" y="1"/>
                  <a:pt x="474"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6182824" y="1420820"/>
            <a:ext cx="119759" cy="119511"/>
          </a:xfrm>
          <a:custGeom>
            <a:avLst/>
            <a:gdLst/>
            <a:ahLst/>
            <a:cxnLst/>
            <a:rect l="l" t="t" r="r" b="b"/>
            <a:pathLst>
              <a:path w="949" h="947" extrusionOk="0">
                <a:moveTo>
                  <a:pt x="473" y="1"/>
                </a:moveTo>
                <a:lnTo>
                  <a:pt x="948" y="947"/>
                </a:lnTo>
                <a:lnTo>
                  <a:pt x="0" y="947"/>
                </a:ln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6408842" y="1420820"/>
            <a:ext cx="387040" cy="119259"/>
          </a:xfrm>
          <a:custGeom>
            <a:avLst/>
            <a:gdLst/>
            <a:ahLst/>
            <a:cxnLst/>
            <a:rect l="l" t="t" r="r" b="b"/>
            <a:pathLst>
              <a:path w="3067" h="945" extrusionOk="0">
                <a:moveTo>
                  <a:pt x="473" y="1"/>
                </a:moveTo>
                <a:lnTo>
                  <a:pt x="2593" y="1"/>
                </a:lnTo>
                <a:cubicBezTo>
                  <a:pt x="2855" y="1"/>
                  <a:pt x="3066" y="212"/>
                  <a:pt x="3066" y="474"/>
                </a:cubicBezTo>
                <a:lnTo>
                  <a:pt x="3066" y="474"/>
                </a:lnTo>
                <a:cubicBezTo>
                  <a:pt x="3066" y="733"/>
                  <a:pt x="2855" y="944"/>
                  <a:pt x="2593" y="944"/>
                </a:cubicBezTo>
                <a:lnTo>
                  <a:pt x="473" y="944"/>
                </a:lnTo>
                <a:cubicBezTo>
                  <a:pt x="214" y="944"/>
                  <a:pt x="0" y="733"/>
                  <a:pt x="0" y="474"/>
                </a:cubicBezTo>
                <a:lnTo>
                  <a:pt x="0" y="474"/>
                </a:lnTo>
                <a:cubicBezTo>
                  <a:pt x="0" y="212"/>
                  <a:pt x="214" y="1"/>
                  <a:pt x="473" y="1"/>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8"/>
          <p:cNvSpPr/>
          <p:nvPr/>
        </p:nvSpPr>
        <p:spPr>
          <a:xfrm>
            <a:off x="520575" y="819150"/>
            <a:ext cx="8079900" cy="3898800"/>
          </a:xfrm>
          <a:prstGeom prst="roundRect">
            <a:avLst>
              <a:gd name="adj" fmla="val 3542"/>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7000" y="1027900"/>
            <a:ext cx="7727022" cy="3134510"/>
          </a:xfrm>
          <a:custGeom>
            <a:avLst/>
            <a:gdLst/>
            <a:ahLst/>
            <a:cxnLst/>
            <a:rect l="l" t="t" r="r" b="b"/>
            <a:pathLst>
              <a:path w="41831" h="15117" extrusionOk="0">
                <a:moveTo>
                  <a:pt x="1074" y="0"/>
                </a:moveTo>
                <a:lnTo>
                  <a:pt x="40757" y="0"/>
                </a:lnTo>
                <a:cubicBezTo>
                  <a:pt x="41345" y="0"/>
                  <a:pt x="41831" y="483"/>
                  <a:pt x="41831" y="1076"/>
                </a:cubicBezTo>
                <a:lnTo>
                  <a:pt x="41831" y="14043"/>
                </a:lnTo>
                <a:cubicBezTo>
                  <a:pt x="41831" y="14631"/>
                  <a:pt x="41347" y="15116"/>
                  <a:pt x="40757" y="15116"/>
                </a:cubicBezTo>
                <a:lnTo>
                  <a:pt x="1074" y="15116"/>
                </a:lnTo>
                <a:cubicBezTo>
                  <a:pt x="486" y="15116"/>
                  <a:pt x="1" y="14633"/>
                  <a:pt x="1" y="14043"/>
                </a:cubicBezTo>
                <a:lnTo>
                  <a:pt x="1" y="1076"/>
                </a:lnTo>
                <a:cubicBezTo>
                  <a:pt x="1" y="481"/>
                  <a:pt x="484" y="0"/>
                  <a:pt x="1074" y="0"/>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a:off x="520563" y="326550"/>
            <a:ext cx="8079900" cy="426900"/>
            <a:chOff x="552450" y="401675"/>
            <a:chExt cx="8079900" cy="426900"/>
          </a:xfrm>
        </p:grpSpPr>
        <p:sp>
          <p:nvSpPr>
            <p:cNvPr id="90" name="Google Shape;90;p8"/>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8"/>
          <p:cNvSpPr txBox="1">
            <a:spLocks noGrp="1"/>
          </p:cNvSpPr>
          <p:nvPr>
            <p:ph type="title"/>
          </p:nvPr>
        </p:nvSpPr>
        <p:spPr>
          <a:xfrm>
            <a:off x="1442700" y="1323975"/>
            <a:ext cx="6258600" cy="254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95" name="Google Shape;95;p8"/>
          <p:cNvGrpSpPr/>
          <p:nvPr/>
        </p:nvGrpSpPr>
        <p:grpSpPr>
          <a:xfrm>
            <a:off x="6180562" y="4095502"/>
            <a:ext cx="2148254" cy="426910"/>
            <a:chOff x="2633694" y="2674236"/>
            <a:chExt cx="1790958" cy="355877"/>
          </a:xfrm>
        </p:grpSpPr>
        <p:sp>
          <p:nvSpPr>
            <p:cNvPr id="96" name="Google Shape;96;p8"/>
            <p:cNvSpPr/>
            <p:nvPr/>
          </p:nvSpPr>
          <p:spPr>
            <a:xfrm>
              <a:off x="2633694" y="2808212"/>
              <a:ext cx="1790958" cy="221902"/>
            </a:xfrm>
            <a:custGeom>
              <a:avLst/>
              <a:gdLst/>
              <a:ahLst/>
              <a:cxnLst/>
              <a:rect l="l" t="t" r="r" b="b"/>
              <a:pathLst>
                <a:path w="37764" h="4679" extrusionOk="0">
                  <a:moveTo>
                    <a:pt x="2339" y="0"/>
                  </a:moveTo>
                  <a:lnTo>
                    <a:pt x="35423" y="0"/>
                  </a:lnTo>
                  <a:cubicBezTo>
                    <a:pt x="36710" y="0"/>
                    <a:pt x="37763" y="1053"/>
                    <a:pt x="37763" y="2339"/>
                  </a:cubicBezTo>
                  <a:lnTo>
                    <a:pt x="37763" y="2339"/>
                  </a:lnTo>
                  <a:cubicBezTo>
                    <a:pt x="37763" y="3628"/>
                    <a:pt x="36708" y="4679"/>
                    <a:pt x="35423" y="4679"/>
                  </a:cubicBezTo>
                  <a:lnTo>
                    <a:pt x="2339" y="4679"/>
                  </a:lnTo>
                  <a:cubicBezTo>
                    <a:pt x="1051" y="4679"/>
                    <a:pt x="0" y="3624"/>
                    <a:pt x="0" y="2339"/>
                  </a:cubicBezTo>
                  <a:lnTo>
                    <a:pt x="0" y="2339"/>
                  </a:lnTo>
                  <a:cubicBezTo>
                    <a:pt x="0" y="1051"/>
                    <a:pt x="1051" y="0"/>
                    <a:pt x="2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2661675" y="2831592"/>
              <a:ext cx="1369065" cy="175141"/>
            </a:xfrm>
            <a:custGeom>
              <a:avLst/>
              <a:gdLst/>
              <a:ahLst/>
              <a:cxnLst/>
              <a:rect l="l" t="t" r="r" b="b"/>
              <a:pathLst>
                <a:path w="28868" h="3693" extrusionOk="0">
                  <a:moveTo>
                    <a:pt x="1847" y="1"/>
                  </a:moveTo>
                  <a:lnTo>
                    <a:pt x="27021" y="1"/>
                  </a:lnTo>
                  <a:cubicBezTo>
                    <a:pt x="28037" y="1"/>
                    <a:pt x="28868" y="832"/>
                    <a:pt x="28868" y="1846"/>
                  </a:cubicBezTo>
                  <a:lnTo>
                    <a:pt x="28868" y="1846"/>
                  </a:lnTo>
                  <a:cubicBezTo>
                    <a:pt x="28868" y="2861"/>
                    <a:pt x="28037" y="3692"/>
                    <a:pt x="27021" y="3692"/>
                  </a:cubicBezTo>
                  <a:lnTo>
                    <a:pt x="1847" y="3692"/>
                  </a:lnTo>
                  <a:cubicBezTo>
                    <a:pt x="831" y="3692"/>
                    <a:pt x="1" y="2861"/>
                    <a:pt x="1" y="1846"/>
                  </a:cubicBezTo>
                  <a:lnTo>
                    <a:pt x="1" y="1846"/>
                  </a:lnTo>
                  <a:cubicBezTo>
                    <a:pt x="1" y="830"/>
                    <a:pt x="831" y="1"/>
                    <a:pt x="1847" y="1"/>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2661675" y="2831592"/>
              <a:ext cx="104904" cy="167885"/>
            </a:xfrm>
            <a:custGeom>
              <a:avLst/>
              <a:gdLst/>
              <a:ahLst/>
              <a:cxnLst/>
              <a:rect l="l" t="t" r="r" b="b"/>
              <a:pathLst>
                <a:path w="2212" h="3540" extrusionOk="0">
                  <a:moveTo>
                    <a:pt x="1115" y="3540"/>
                  </a:moveTo>
                  <a:lnTo>
                    <a:pt x="2211" y="1"/>
                  </a:lnTo>
                  <a:lnTo>
                    <a:pt x="1847" y="1"/>
                  </a:lnTo>
                  <a:cubicBezTo>
                    <a:pt x="831" y="1"/>
                    <a:pt x="1" y="832"/>
                    <a:pt x="1" y="1846"/>
                  </a:cubicBezTo>
                  <a:cubicBezTo>
                    <a:pt x="1" y="2602"/>
                    <a:pt x="461" y="3254"/>
                    <a:pt x="1115" y="354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2883434" y="2831592"/>
              <a:ext cx="225316" cy="175141"/>
            </a:xfrm>
            <a:custGeom>
              <a:avLst/>
              <a:gdLst/>
              <a:ahLst/>
              <a:cxnLst/>
              <a:rect l="l" t="t" r="r" b="b"/>
              <a:pathLst>
                <a:path w="4751" h="3693" extrusionOk="0">
                  <a:moveTo>
                    <a:pt x="1144" y="1"/>
                  </a:moveTo>
                  <a:lnTo>
                    <a:pt x="1" y="3692"/>
                  </a:lnTo>
                  <a:lnTo>
                    <a:pt x="3610" y="3692"/>
                  </a:lnTo>
                  <a:lnTo>
                    <a:pt x="4751"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3225653" y="2831592"/>
              <a:ext cx="225411" cy="175141"/>
            </a:xfrm>
            <a:custGeom>
              <a:avLst/>
              <a:gdLst/>
              <a:ahLst/>
              <a:cxnLst/>
              <a:rect l="l" t="t" r="r" b="b"/>
              <a:pathLst>
                <a:path w="4753" h="3693" extrusionOk="0">
                  <a:moveTo>
                    <a:pt x="1144" y="1"/>
                  </a:moveTo>
                  <a:lnTo>
                    <a:pt x="0" y="3692"/>
                  </a:lnTo>
                  <a:lnTo>
                    <a:pt x="3609" y="3692"/>
                  </a:lnTo>
                  <a:lnTo>
                    <a:pt x="4753"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3567966" y="2831592"/>
              <a:ext cx="225316" cy="175141"/>
            </a:xfrm>
            <a:custGeom>
              <a:avLst/>
              <a:gdLst/>
              <a:ahLst/>
              <a:cxnLst/>
              <a:rect l="l" t="t" r="r" b="b"/>
              <a:pathLst>
                <a:path w="4751" h="3693" extrusionOk="0">
                  <a:moveTo>
                    <a:pt x="1144" y="1"/>
                  </a:moveTo>
                  <a:lnTo>
                    <a:pt x="0" y="3692"/>
                  </a:lnTo>
                  <a:lnTo>
                    <a:pt x="3609" y="3692"/>
                  </a:lnTo>
                  <a:lnTo>
                    <a:pt x="4750" y="1"/>
                  </a:ln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3910138" y="2834058"/>
              <a:ext cx="120697" cy="172674"/>
            </a:xfrm>
            <a:custGeom>
              <a:avLst/>
              <a:gdLst/>
              <a:ahLst/>
              <a:cxnLst/>
              <a:rect l="l" t="t" r="r" b="b"/>
              <a:pathLst>
                <a:path w="2545" h="3641" extrusionOk="0">
                  <a:moveTo>
                    <a:pt x="1128" y="0"/>
                  </a:moveTo>
                  <a:lnTo>
                    <a:pt x="1" y="3640"/>
                  </a:lnTo>
                  <a:lnTo>
                    <a:pt x="696" y="3640"/>
                  </a:lnTo>
                  <a:cubicBezTo>
                    <a:pt x="1712" y="3640"/>
                    <a:pt x="2543" y="2809"/>
                    <a:pt x="2543" y="1794"/>
                  </a:cubicBezTo>
                  <a:cubicBezTo>
                    <a:pt x="2545" y="928"/>
                    <a:pt x="1938" y="196"/>
                    <a:pt x="1128" y="0"/>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3915923" y="2674236"/>
              <a:ext cx="99877" cy="70806"/>
            </a:xfrm>
            <a:custGeom>
              <a:avLst/>
              <a:gdLst/>
              <a:ahLst/>
              <a:cxnLst/>
              <a:rect l="l" t="t" r="r" b="b"/>
              <a:pathLst>
                <a:path w="2106" h="1493" extrusionOk="0">
                  <a:moveTo>
                    <a:pt x="163" y="740"/>
                  </a:moveTo>
                  <a:lnTo>
                    <a:pt x="747" y="1324"/>
                  </a:lnTo>
                  <a:cubicBezTo>
                    <a:pt x="917" y="1493"/>
                    <a:pt x="1191" y="1493"/>
                    <a:pt x="1362" y="1324"/>
                  </a:cubicBezTo>
                  <a:lnTo>
                    <a:pt x="1944" y="740"/>
                  </a:lnTo>
                  <a:cubicBezTo>
                    <a:pt x="2073" y="613"/>
                    <a:pt x="2106" y="434"/>
                    <a:pt x="2036" y="267"/>
                  </a:cubicBezTo>
                  <a:cubicBezTo>
                    <a:pt x="1968" y="101"/>
                    <a:pt x="1814" y="0"/>
                    <a:pt x="1635" y="0"/>
                  </a:cubicBezTo>
                  <a:lnTo>
                    <a:pt x="469" y="0"/>
                  </a:lnTo>
                  <a:cubicBezTo>
                    <a:pt x="288" y="0"/>
                    <a:pt x="138" y="103"/>
                    <a:pt x="68" y="267"/>
                  </a:cubicBezTo>
                  <a:cubicBezTo>
                    <a:pt x="0" y="432"/>
                    <a:pt x="37" y="615"/>
                    <a:pt x="163" y="74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8"/>
          <p:cNvSpPr/>
          <p:nvPr/>
        </p:nvSpPr>
        <p:spPr>
          <a:xfrm>
            <a:off x="719991" y="4282275"/>
            <a:ext cx="260940" cy="240148"/>
          </a:xfrm>
          <a:custGeom>
            <a:avLst/>
            <a:gdLst/>
            <a:ahLst/>
            <a:cxnLst/>
            <a:rect l="l" t="t" r="r" b="b"/>
            <a:pathLst>
              <a:path w="1255" h="1155" extrusionOk="0">
                <a:moveTo>
                  <a:pt x="722" y="50"/>
                </a:moveTo>
                <a:lnTo>
                  <a:pt x="85" y="1154"/>
                </a:lnTo>
                <a:lnTo>
                  <a:pt x="0" y="1107"/>
                </a:lnTo>
                <a:lnTo>
                  <a:pt x="638" y="1"/>
                </a:lnTo>
                <a:close/>
                <a:moveTo>
                  <a:pt x="1255" y="50"/>
                </a:moveTo>
                <a:lnTo>
                  <a:pt x="1170" y="1"/>
                </a:lnTo>
                <a:lnTo>
                  <a:pt x="533" y="1107"/>
                </a:lnTo>
                <a:lnTo>
                  <a:pt x="617" y="11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1056825" y="4303691"/>
            <a:ext cx="625008" cy="196900"/>
          </a:xfrm>
          <a:custGeom>
            <a:avLst/>
            <a:gdLst/>
            <a:ahLst/>
            <a:cxnLst/>
            <a:rect l="l" t="t" r="r" b="b"/>
            <a:pathLst>
              <a:path w="3006" h="947" extrusionOk="0">
                <a:moveTo>
                  <a:pt x="474" y="0"/>
                </a:moveTo>
                <a:lnTo>
                  <a:pt x="2532" y="0"/>
                </a:lnTo>
                <a:cubicBezTo>
                  <a:pt x="2791" y="0"/>
                  <a:pt x="3005" y="214"/>
                  <a:pt x="3005" y="473"/>
                </a:cubicBezTo>
                <a:lnTo>
                  <a:pt x="3005" y="473"/>
                </a:lnTo>
                <a:cubicBezTo>
                  <a:pt x="3005" y="733"/>
                  <a:pt x="2791" y="946"/>
                  <a:pt x="2532" y="946"/>
                </a:cubicBezTo>
                <a:lnTo>
                  <a:pt x="474" y="946"/>
                </a:lnTo>
                <a:cubicBezTo>
                  <a:pt x="215" y="946"/>
                  <a:pt x="1" y="733"/>
                  <a:pt x="1" y="473"/>
                </a:cubicBezTo>
                <a:lnTo>
                  <a:pt x="1" y="473"/>
                </a:lnTo>
                <a:cubicBezTo>
                  <a:pt x="1" y="214"/>
                  <a:pt x="215" y="0"/>
                  <a:pt x="474"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1850464" y="4303691"/>
            <a:ext cx="428107" cy="196900"/>
          </a:xfrm>
          <a:custGeom>
            <a:avLst/>
            <a:gdLst/>
            <a:ahLst/>
            <a:cxnLst/>
            <a:rect l="l" t="t" r="r" b="b"/>
            <a:pathLst>
              <a:path w="2059" h="947" extrusionOk="0">
                <a:moveTo>
                  <a:pt x="475" y="0"/>
                </a:moveTo>
                <a:lnTo>
                  <a:pt x="1586" y="0"/>
                </a:lnTo>
                <a:cubicBezTo>
                  <a:pt x="1845" y="0"/>
                  <a:pt x="2059" y="214"/>
                  <a:pt x="2059" y="473"/>
                </a:cubicBezTo>
                <a:lnTo>
                  <a:pt x="2059" y="473"/>
                </a:lnTo>
                <a:cubicBezTo>
                  <a:pt x="2059" y="733"/>
                  <a:pt x="1845" y="946"/>
                  <a:pt x="1586" y="946"/>
                </a:cubicBezTo>
                <a:lnTo>
                  <a:pt x="475" y="946"/>
                </a:lnTo>
                <a:cubicBezTo>
                  <a:pt x="216" y="946"/>
                  <a:pt x="2" y="733"/>
                  <a:pt x="2" y="473"/>
                </a:cubicBezTo>
                <a:lnTo>
                  <a:pt x="2" y="473"/>
                </a:lnTo>
                <a:cubicBezTo>
                  <a:pt x="0" y="214"/>
                  <a:pt x="214" y="0"/>
                  <a:pt x="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07"/>
        <p:cNvGrpSpPr/>
        <p:nvPr/>
      </p:nvGrpSpPr>
      <p:grpSpPr>
        <a:xfrm>
          <a:off x="0" y="0"/>
          <a:ext cx="0" cy="0"/>
          <a:chOff x="0" y="0"/>
          <a:chExt cx="0" cy="0"/>
        </a:xfrm>
      </p:grpSpPr>
      <p:sp>
        <p:nvSpPr>
          <p:cNvPr id="108" name="Google Shape;108;p9"/>
          <p:cNvSpPr/>
          <p:nvPr/>
        </p:nvSpPr>
        <p:spPr>
          <a:xfrm>
            <a:off x="520575" y="819150"/>
            <a:ext cx="8079900" cy="3898800"/>
          </a:xfrm>
          <a:prstGeom prst="roundRect">
            <a:avLst>
              <a:gd name="adj" fmla="val 3542"/>
            </a:avLst>
          </a:pr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9"/>
          <p:cNvGrpSpPr/>
          <p:nvPr/>
        </p:nvGrpSpPr>
        <p:grpSpPr>
          <a:xfrm>
            <a:off x="520563" y="326550"/>
            <a:ext cx="8079900" cy="426900"/>
            <a:chOff x="552450" y="401675"/>
            <a:chExt cx="8079900" cy="426900"/>
          </a:xfrm>
        </p:grpSpPr>
        <p:sp>
          <p:nvSpPr>
            <p:cNvPr id="110" name="Google Shape;110;p9"/>
            <p:cNvSpPr/>
            <p:nvPr/>
          </p:nvSpPr>
          <p:spPr>
            <a:xfrm>
              <a:off x="552450" y="401675"/>
              <a:ext cx="8079900" cy="426900"/>
            </a:xfrm>
            <a:prstGeom prst="roundRect">
              <a:avLst>
                <a:gd name="adj" fmla="val 2231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9"/>
          <p:cNvSpPr txBox="1">
            <a:spLocks noGrp="1"/>
          </p:cNvSpPr>
          <p:nvPr>
            <p:ph type="title"/>
          </p:nvPr>
        </p:nvSpPr>
        <p:spPr>
          <a:xfrm>
            <a:off x="2490600" y="1614600"/>
            <a:ext cx="4162800" cy="9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9"/>
          <p:cNvSpPr txBox="1">
            <a:spLocks noGrp="1"/>
          </p:cNvSpPr>
          <p:nvPr>
            <p:ph type="subTitle" idx="1"/>
          </p:nvPr>
        </p:nvSpPr>
        <p:spPr>
          <a:xfrm>
            <a:off x="2479125" y="2734850"/>
            <a:ext cx="4162800" cy="10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9"/>
          <p:cNvSpPr/>
          <p:nvPr/>
        </p:nvSpPr>
        <p:spPr>
          <a:xfrm>
            <a:off x="8038964" y="2136263"/>
            <a:ext cx="200227" cy="199811"/>
          </a:xfrm>
          <a:custGeom>
            <a:avLst/>
            <a:gdLst/>
            <a:ahLst/>
            <a:cxnLst/>
            <a:rect l="l" t="t" r="r" b="b"/>
            <a:pathLst>
              <a:path w="963" h="961" extrusionOk="0">
                <a:moveTo>
                  <a:pt x="482" y="960"/>
                </a:moveTo>
                <a:cubicBezTo>
                  <a:pt x="747" y="960"/>
                  <a:pt x="963" y="745"/>
                  <a:pt x="963" y="481"/>
                </a:cubicBezTo>
                <a:cubicBezTo>
                  <a:pt x="963" y="216"/>
                  <a:pt x="747" y="0"/>
                  <a:pt x="482" y="0"/>
                </a:cubicBezTo>
                <a:cubicBezTo>
                  <a:pt x="217" y="0"/>
                  <a:pt x="1" y="216"/>
                  <a:pt x="1" y="481"/>
                </a:cubicBezTo>
                <a:cubicBezTo>
                  <a:pt x="1" y="742"/>
                  <a:pt x="219" y="960"/>
                  <a:pt x="482" y="960"/>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rot="4304125">
            <a:off x="7672168" y="1031002"/>
            <a:ext cx="1793781" cy="1459569"/>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7355165">
            <a:off x="8197463" y="1374859"/>
            <a:ext cx="578861" cy="579015"/>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92D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720009" y="4386686"/>
            <a:ext cx="88589" cy="216812"/>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873842" y="4435273"/>
            <a:ext cx="592107" cy="119511"/>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1530695" y="4435273"/>
            <a:ext cx="296180" cy="119511"/>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1891870" y="4386686"/>
            <a:ext cx="88841" cy="216812"/>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354510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4683586"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406625"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822061" y="413662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7"/>
        <p:cNvGrpSpPr/>
        <p:nvPr/>
      </p:nvGrpSpPr>
      <p:grpSpPr>
        <a:xfrm>
          <a:off x="0" y="0"/>
          <a:ext cx="0" cy="0"/>
          <a:chOff x="0" y="0"/>
          <a:chExt cx="0" cy="0"/>
        </a:xfrm>
      </p:grpSpPr>
      <p:sp>
        <p:nvSpPr>
          <p:cNvPr id="128" name="Google Shape;128;p10"/>
          <p:cNvSpPr txBox="1">
            <a:spLocks noGrp="1"/>
          </p:cNvSpPr>
          <p:nvPr>
            <p:ph type="title"/>
          </p:nvPr>
        </p:nvSpPr>
        <p:spPr>
          <a:xfrm>
            <a:off x="1052775" y="1880325"/>
            <a:ext cx="2404800" cy="183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969225"/>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1pPr>
            <a:lvl2pPr lvl="1"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2pPr>
            <a:lvl3pPr lvl="2"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3pPr>
            <a:lvl4pPr lvl="3"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4pPr>
            <a:lvl5pPr lvl="4"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5pPr>
            <a:lvl6pPr lvl="5"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6pPr>
            <a:lvl7pPr lvl="6"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7pPr>
            <a:lvl8pPr lvl="7"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8pPr>
            <a:lvl9pPr lvl="8" rtl="0">
              <a:spcBef>
                <a:spcPts val="0"/>
              </a:spcBef>
              <a:spcAft>
                <a:spcPts val="0"/>
              </a:spcAft>
              <a:buClr>
                <a:schemeClr val="dk1"/>
              </a:buClr>
              <a:buSzPts val="2800"/>
              <a:buFont typeface="Epilogue"/>
              <a:buNone/>
              <a:defRPr sz="28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20000" y="1619250"/>
            <a:ext cx="7704000" cy="2983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02" name="Google Shape;50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7.xml"/><Relationship Id="rId7" Type="http://schemas.openxmlformats.org/officeDocument/2006/relationships/slide" Target="slide45.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7.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2.xml"/><Relationship Id="rId11" Type="http://schemas.openxmlformats.org/officeDocument/2006/relationships/hyperlink" Target="http://bit.ly/30B07Gq" TargetMode="External"/><Relationship Id="rId5" Type="http://schemas.openxmlformats.org/officeDocument/2006/relationships/slide" Target="slide33.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4.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hyperlink" Target="https://docs.google.com/spreadsheets/d/1J1hMBw1tWO8Kqc_2x5FIpGYNHVWubBeFs7__YqcN94U/copy#gid=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10.jp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abstract-creative-homepage-illustration_21743679.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freepik.com/free-vector/flat-internet-day-illustration_13380075.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flat-cms-concept-illustrated_13560983.htm/?utm_source=slidesgo_template&amp;utm_medium=referral-link&amp;utm_campaign=sg_resources&amp;utm_content=freepik" TargetMode="External"/><Relationship Id="rId7" Type="http://schemas.openxmlformats.org/officeDocument/2006/relationships/hyperlink" Target="https://www.freepik.com/free-photo/interior-portrait-woman-vaporwave-style_13819252.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hyperlink" Target="https://www.freepik.com/free-photo/abstract-vaporwave-portrait-man_13819147.htm/?utm_source=slidesgo_template&amp;utm_medium=referral-link&amp;utm_campaign=sg_resources&amp;utm_content=freepik" TargetMode="External"/><Relationship Id="rId5" Type="http://schemas.openxmlformats.org/officeDocument/2006/relationships/hyperlink" Target="https://www.freepik.com/free-photo/blue-optic-fiber-with-ethernet-cables_11382408.htm/?utm_source=slidesgo_template&amp;utm_medium=referral-link&amp;utm_campaign=sg_resources&amp;utm_content=freepik" TargetMode="External"/><Relationship Id="rId4" Type="http://schemas.openxmlformats.org/officeDocument/2006/relationships/hyperlink" Target="https://www.freepik.com/free-photo/website-hosting-concept-with-circuits_26412535.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Epilogue" TargetMode="External"/><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hyperlink" Target="https://fonts.google.com/specimen/Cabin"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34"/>
          <p:cNvGrpSpPr/>
          <p:nvPr/>
        </p:nvGrpSpPr>
        <p:grpSpPr>
          <a:xfrm>
            <a:off x="6355880" y="1044847"/>
            <a:ext cx="1905829" cy="1550748"/>
            <a:chOff x="6707002" y="1482876"/>
            <a:chExt cx="1471342" cy="1197211"/>
          </a:xfrm>
        </p:grpSpPr>
        <p:sp>
          <p:nvSpPr>
            <p:cNvPr id="511" name="Google Shape;511;p34"/>
            <p:cNvSpPr/>
            <p:nvPr/>
          </p:nvSpPr>
          <p:spPr>
            <a:xfrm>
              <a:off x="7203122" y="1931938"/>
              <a:ext cx="366304" cy="366752"/>
            </a:xfrm>
            <a:custGeom>
              <a:avLst/>
              <a:gdLst/>
              <a:ahLst/>
              <a:cxnLst/>
              <a:rect l="l" t="t" r="r" b="b"/>
              <a:pathLst>
                <a:path w="2452" h="2455" extrusionOk="0">
                  <a:moveTo>
                    <a:pt x="1226" y="2454"/>
                  </a:moveTo>
                  <a:cubicBezTo>
                    <a:pt x="1902" y="2454"/>
                    <a:pt x="2451" y="1903"/>
                    <a:pt x="2451" y="1226"/>
                  </a:cubicBezTo>
                  <a:cubicBezTo>
                    <a:pt x="2451" y="552"/>
                    <a:pt x="1902" y="1"/>
                    <a:pt x="1226" y="1"/>
                  </a:cubicBezTo>
                  <a:cubicBezTo>
                    <a:pt x="549" y="1"/>
                    <a:pt x="0" y="552"/>
                    <a:pt x="0" y="1226"/>
                  </a:cubicBezTo>
                  <a:cubicBezTo>
                    <a:pt x="0" y="1903"/>
                    <a:pt x="553" y="2454"/>
                    <a:pt x="1226" y="2454"/>
                  </a:cubicBezTo>
                  <a:close/>
                </a:path>
              </a:pathLst>
            </a:custGeom>
            <a:solidFill>
              <a:srgbClr val="6BB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34"/>
            <p:cNvSpPr/>
            <p:nvPr/>
          </p:nvSpPr>
          <p:spPr>
            <a:xfrm>
              <a:off x="6707002" y="1482876"/>
              <a:ext cx="1471342" cy="1197211"/>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13" name="Google Shape;513;p34"/>
          <p:cNvSpPr/>
          <p:nvPr/>
        </p:nvSpPr>
        <p:spPr>
          <a:xfrm>
            <a:off x="8016245" y="2570874"/>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34"/>
          <p:cNvSpPr/>
          <p:nvPr/>
        </p:nvSpPr>
        <p:spPr>
          <a:xfrm>
            <a:off x="6934521" y="2886981"/>
            <a:ext cx="1270413" cy="1124608"/>
          </a:xfrm>
          <a:custGeom>
            <a:avLst/>
            <a:gdLst/>
            <a:ahLst/>
            <a:cxnLst/>
            <a:rect l="l" t="t" r="r" b="b"/>
            <a:pathLst>
              <a:path w="8504" h="7528" extrusionOk="0">
                <a:moveTo>
                  <a:pt x="441" y="3303"/>
                </a:moveTo>
                <a:cubicBezTo>
                  <a:pt x="996" y="1229"/>
                  <a:pt x="3129" y="1"/>
                  <a:pt x="5201" y="556"/>
                </a:cubicBezTo>
                <a:cubicBezTo>
                  <a:pt x="7276" y="1111"/>
                  <a:pt x="8504" y="3244"/>
                  <a:pt x="7949" y="5317"/>
                </a:cubicBezTo>
                <a:cubicBezTo>
                  <a:pt x="7696" y="6256"/>
                  <a:pt x="7122" y="7023"/>
                  <a:pt x="6374" y="7527"/>
                </a:cubicBezTo>
                <a:lnTo>
                  <a:pt x="2014" y="7527"/>
                </a:lnTo>
                <a:cubicBezTo>
                  <a:pt x="682" y="6624"/>
                  <a:pt x="1" y="4946"/>
                  <a:pt x="441" y="33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34"/>
          <p:cNvSpPr/>
          <p:nvPr/>
        </p:nvSpPr>
        <p:spPr>
          <a:xfrm>
            <a:off x="7198790" y="3220117"/>
            <a:ext cx="967151" cy="791468"/>
          </a:xfrm>
          <a:custGeom>
            <a:avLst/>
            <a:gdLst/>
            <a:ahLst/>
            <a:cxnLst/>
            <a:rect l="l" t="t" r="r" b="b"/>
            <a:pathLst>
              <a:path w="6474" h="5298" extrusionOk="0">
                <a:moveTo>
                  <a:pt x="5707" y="0"/>
                </a:moveTo>
                <a:cubicBezTo>
                  <a:pt x="6268" y="886"/>
                  <a:pt x="6474" y="1995"/>
                  <a:pt x="6180" y="3087"/>
                </a:cubicBezTo>
                <a:cubicBezTo>
                  <a:pt x="5927" y="4026"/>
                  <a:pt x="5353" y="4793"/>
                  <a:pt x="4605" y="5297"/>
                </a:cubicBezTo>
                <a:lnTo>
                  <a:pt x="245" y="5297"/>
                </a:lnTo>
                <a:cubicBezTo>
                  <a:pt x="159" y="5240"/>
                  <a:pt x="81" y="5182"/>
                  <a:pt x="0" y="5116"/>
                </a:cubicBezTo>
                <a:cubicBezTo>
                  <a:pt x="282" y="4991"/>
                  <a:pt x="515" y="4771"/>
                  <a:pt x="663" y="4485"/>
                </a:cubicBezTo>
                <a:cubicBezTo>
                  <a:pt x="1082" y="3675"/>
                  <a:pt x="3363" y="4195"/>
                  <a:pt x="3233" y="2984"/>
                </a:cubicBezTo>
                <a:cubicBezTo>
                  <a:pt x="3105" y="1773"/>
                  <a:pt x="3387" y="2009"/>
                  <a:pt x="4806" y="1203"/>
                </a:cubicBezTo>
                <a:cubicBezTo>
                  <a:pt x="5462" y="833"/>
                  <a:pt x="5672" y="376"/>
                  <a:pt x="5707" y="0"/>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34"/>
          <p:cNvSpPr/>
          <p:nvPr/>
        </p:nvSpPr>
        <p:spPr>
          <a:xfrm>
            <a:off x="7186540" y="2956446"/>
            <a:ext cx="912773" cy="1002258"/>
          </a:xfrm>
          <a:custGeom>
            <a:avLst/>
            <a:gdLst/>
            <a:ahLst/>
            <a:cxnLst/>
            <a:rect l="l" t="t" r="r" b="b"/>
            <a:pathLst>
              <a:path w="6110" h="6709" extrusionOk="0">
                <a:moveTo>
                  <a:pt x="2826" y="1656"/>
                </a:moveTo>
                <a:cubicBezTo>
                  <a:pt x="3019" y="1656"/>
                  <a:pt x="3175" y="1812"/>
                  <a:pt x="3175" y="2006"/>
                </a:cubicBezTo>
                <a:cubicBezTo>
                  <a:pt x="3175" y="2199"/>
                  <a:pt x="3019" y="2355"/>
                  <a:pt x="2826" y="2355"/>
                </a:cubicBezTo>
                <a:cubicBezTo>
                  <a:pt x="2632" y="2355"/>
                  <a:pt x="2476" y="2199"/>
                  <a:pt x="2476" y="2006"/>
                </a:cubicBezTo>
                <a:cubicBezTo>
                  <a:pt x="2476" y="1810"/>
                  <a:pt x="2632" y="1656"/>
                  <a:pt x="2826" y="1656"/>
                </a:cubicBezTo>
                <a:close/>
                <a:moveTo>
                  <a:pt x="1542" y="81"/>
                </a:moveTo>
                <a:cubicBezTo>
                  <a:pt x="1584" y="71"/>
                  <a:pt x="1625" y="60"/>
                  <a:pt x="1664" y="52"/>
                </a:cubicBezTo>
                <a:cubicBezTo>
                  <a:pt x="1703" y="147"/>
                  <a:pt x="1758" y="233"/>
                  <a:pt x="1828" y="305"/>
                </a:cubicBezTo>
                <a:cubicBezTo>
                  <a:pt x="1962" y="439"/>
                  <a:pt x="2149" y="521"/>
                  <a:pt x="2353" y="521"/>
                </a:cubicBezTo>
                <a:cubicBezTo>
                  <a:pt x="2558" y="521"/>
                  <a:pt x="2743" y="439"/>
                  <a:pt x="2877" y="305"/>
                </a:cubicBezTo>
                <a:cubicBezTo>
                  <a:pt x="2959" y="219"/>
                  <a:pt x="3023" y="116"/>
                  <a:pt x="3058" y="1"/>
                </a:cubicBezTo>
                <a:cubicBezTo>
                  <a:pt x="3099" y="7"/>
                  <a:pt x="3140" y="13"/>
                  <a:pt x="3181" y="21"/>
                </a:cubicBezTo>
                <a:cubicBezTo>
                  <a:pt x="3140" y="163"/>
                  <a:pt x="3064" y="291"/>
                  <a:pt x="2961" y="391"/>
                </a:cubicBezTo>
                <a:cubicBezTo>
                  <a:pt x="2805" y="548"/>
                  <a:pt x="2589" y="646"/>
                  <a:pt x="2349" y="646"/>
                </a:cubicBezTo>
                <a:cubicBezTo>
                  <a:pt x="2110" y="646"/>
                  <a:pt x="1894" y="548"/>
                  <a:pt x="1738" y="391"/>
                </a:cubicBezTo>
                <a:cubicBezTo>
                  <a:pt x="1656" y="305"/>
                  <a:pt x="1590" y="198"/>
                  <a:pt x="1542" y="81"/>
                </a:cubicBezTo>
                <a:close/>
                <a:moveTo>
                  <a:pt x="6110" y="5304"/>
                </a:moveTo>
                <a:cubicBezTo>
                  <a:pt x="6095" y="5343"/>
                  <a:pt x="6077" y="5384"/>
                  <a:pt x="6062" y="5421"/>
                </a:cubicBezTo>
                <a:cubicBezTo>
                  <a:pt x="5941" y="5333"/>
                  <a:pt x="5789" y="5277"/>
                  <a:pt x="5626" y="5277"/>
                </a:cubicBezTo>
                <a:cubicBezTo>
                  <a:pt x="5427" y="5277"/>
                  <a:pt x="5244" y="5360"/>
                  <a:pt x="5112" y="5491"/>
                </a:cubicBezTo>
                <a:cubicBezTo>
                  <a:pt x="4983" y="5623"/>
                  <a:pt x="4900" y="5806"/>
                  <a:pt x="4900" y="6005"/>
                </a:cubicBezTo>
                <a:cubicBezTo>
                  <a:pt x="4900" y="6207"/>
                  <a:pt x="4983" y="6388"/>
                  <a:pt x="5112" y="6519"/>
                </a:cubicBezTo>
                <a:cubicBezTo>
                  <a:pt x="5151" y="6558"/>
                  <a:pt x="5190" y="6589"/>
                  <a:pt x="5234" y="6618"/>
                </a:cubicBezTo>
                <a:cubicBezTo>
                  <a:pt x="5203" y="6645"/>
                  <a:pt x="5172" y="6676"/>
                  <a:pt x="5141" y="6704"/>
                </a:cubicBezTo>
                <a:cubicBezTo>
                  <a:pt x="5100" y="6676"/>
                  <a:pt x="5059" y="6643"/>
                  <a:pt x="5026" y="6608"/>
                </a:cubicBezTo>
                <a:cubicBezTo>
                  <a:pt x="4872" y="6454"/>
                  <a:pt x="4773" y="6240"/>
                  <a:pt x="4773" y="6003"/>
                </a:cubicBezTo>
                <a:cubicBezTo>
                  <a:pt x="4773" y="5767"/>
                  <a:pt x="4870" y="5553"/>
                  <a:pt x="5024" y="5399"/>
                </a:cubicBezTo>
                <a:cubicBezTo>
                  <a:pt x="5178" y="5244"/>
                  <a:pt x="5390" y="5150"/>
                  <a:pt x="5626" y="5150"/>
                </a:cubicBezTo>
                <a:cubicBezTo>
                  <a:pt x="5807" y="5152"/>
                  <a:pt x="5974" y="5209"/>
                  <a:pt x="6110" y="5304"/>
                </a:cubicBezTo>
                <a:close/>
                <a:moveTo>
                  <a:pt x="4664" y="2279"/>
                </a:moveTo>
                <a:cubicBezTo>
                  <a:pt x="4902" y="2279"/>
                  <a:pt x="5118" y="2376"/>
                  <a:pt x="5275" y="2532"/>
                </a:cubicBezTo>
                <a:cubicBezTo>
                  <a:pt x="5431" y="2690"/>
                  <a:pt x="5530" y="2906"/>
                  <a:pt x="5530" y="3145"/>
                </a:cubicBezTo>
                <a:cubicBezTo>
                  <a:pt x="5530" y="3383"/>
                  <a:pt x="5431" y="3599"/>
                  <a:pt x="5275" y="3756"/>
                </a:cubicBezTo>
                <a:cubicBezTo>
                  <a:pt x="5118" y="3914"/>
                  <a:pt x="4902" y="4011"/>
                  <a:pt x="4664" y="4011"/>
                </a:cubicBezTo>
                <a:cubicBezTo>
                  <a:pt x="4423" y="4011"/>
                  <a:pt x="4207" y="3914"/>
                  <a:pt x="4051" y="3756"/>
                </a:cubicBezTo>
                <a:cubicBezTo>
                  <a:pt x="3895" y="3599"/>
                  <a:pt x="3796" y="3383"/>
                  <a:pt x="3796" y="3145"/>
                </a:cubicBezTo>
                <a:cubicBezTo>
                  <a:pt x="3796" y="2906"/>
                  <a:pt x="3895" y="2690"/>
                  <a:pt x="4051" y="2532"/>
                </a:cubicBezTo>
                <a:cubicBezTo>
                  <a:pt x="4207" y="2376"/>
                  <a:pt x="4423" y="2279"/>
                  <a:pt x="4664" y="2279"/>
                </a:cubicBezTo>
                <a:close/>
                <a:moveTo>
                  <a:pt x="5188" y="2620"/>
                </a:moveTo>
                <a:cubicBezTo>
                  <a:pt x="5055" y="2487"/>
                  <a:pt x="4865" y="2405"/>
                  <a:pt x="4664" y="2405"/>
                </a:cubicBezTo>
                <a:cubicBezTo>
                  <a:pt x="4458" y="2405"/>
                  <a:pt x="4273" y="2487"/>
                  <a:pt x="4140" y="2620"/>
                </a:cubicBezTo>
                <a:cubicBezTo>
                  <a:pt x="4006" y="2754"/>
                  <a:pt x="3924" y="2939"/>
                  <a:pt x="3924" y="3145"/>
                </a:cubicBezTo>
                <a:cubicBezTo>
                  <a:pt x="3924" y="3350"/>
                  <a:pt x="4006" y="3536"/>
                  <a:pt x="4140" y="3669"/>
                </a:cubicBezTo>
                <a:cubicBezTo>
                  <a:pt x="4273" y="3803"/>
                  <a:pt x="4458" y="3885"/>
                  <a:pt x="4664" y="3885"/>
                </a:cubicBezTo>
                <a:cubicBezTo>
                  <a:pt x="4870" y="3885"/>
                  <a:pt x="5055" y="3803"/>
                  <a:pt x="5188" y="3669"/>
                </a:cubicBezTo>
                <a:cubicBezTo>
                  <a:pt x="5322" y="3536"/>
                  <a:pt x="5404" y="3348"/>
                  <a:pt x="5404" y="3145"/>
                </a:cubicBezTo>
                <a:cubicBezTo>
                  <a:pt x="5406" y="2941"/>
                  <a:pt x="5322" y="2756"/>
                  <a:pt x="5188" y="2620"/>
                </a:cubicBezTo>
                <a:close/>
                <a:moveTo>
                  <a:pt x="854" y="2291"/>
                </a:moveTo>
                <a:cubicBezTo>
                  <a:pt x="1090" y="2291"/>
                  <a:pt x="1304" y="2386"/>
                  <a:pt x="1458" y="2540"/>
                </a:cubicBezTo>
                <a:cubicBezTo>
                  <a:pt x="1612" y="2695"/>
                  <a:pt x="1709" y="2908"/>
                  <a:pt x="1709" y="3145"/>
                </a:cubicBezTo>
                <a:cubicBezTo>
                  <a:pt x="1709" y="3381"/>
                  <a:pt x="1614" y="3595"/>
                  <a:pt x="1460" y="3749"/>
                </a:cubicBezTo>
                <a:cubicBezTo>
                  <a:pt x="1306" y="3904"/>
                  <a:pt x="1092" y="3998"/>
                  <a:pt x="856" y="3998"/>
                </a:cubicBezTo>
                <a:cubicBezTo>
                  <a:pt x="619" y="3998"/>
                  <a:pt x="407" y="3904"/>
                  <a:pt x="253" y="3749"/>
                </a:cubicBezTo>
                <a:cubicBezTo>
                  <a:pt x="99" y="3595"/>
                  <a:pt x="0" y="3381"/>
                  <a:pt x="0" y="3145"/>
                </a:cubicBezTo>
                <a:cubicBezTo>
                  <a:pt x="0" y="2908"/>
                  <a:pt x="95" y="2695"/>
                  <a:pt x="249" y="2540"/>
                </a:cubicBezTo>
                <a:cubicBezTo>
                  <a:pt x="403" y="2388"/>
                  <a:pt x="619" y="2291"/>
                  <a:pt x="854" y="2291"/>
                </a:cubicBezTo>
                <a:close/>
                <a:moveTo>
                  <a:pt x="1370" y="2631"/>
                </a:moveTo>
                <a:cubicBezTo>
                  <a:pt x="1240" y="2499"/>
                  <a:pt x="1057" y="2417"/>
                  <a:pt x="856" y="2417"/>
                </a:cubicBezTo>
                <a:cubicBezTo>
                  <a:pt x="656" y="2417"/>
                  <a:pt x="473" y="2499"/>
                  <a:pt x="342" y="2631"/>
                </a:cubicBezTo>
                <a:cubicBezTo>
                  <a:pt x="212" y="2762"/>
                  <a:pt x="130" y="2943"/>
                  <a:pt x="130" y="3145"/>
                </a:cubicBezTo>
                <a:cubicBezTo>
                  <a:pt x="130" y="3344"/>
                  <a:pt x="212" y="3527"/>
                  <a:pt x="342" y="3659"/>
                </a:cubicBezTo>
                <a:cubicBezTo>
                  <a:pt x="473" y="3791"/>
                  <a:pt x="656" y="3873"/>
                  <a:pt x="860" y="3873"/>
                </a:cubicBezTo>
                <a:cubicBezTo>
                  <a:pt x="1059" y="3873"/>
                  <a:pt x="1242" y="3791"/>
                  <a:pt x="1374" y="3659"/>
                </a:cubicBezTo>
                <a:cubicBezTo>
                  <a:pt x="1503" y="3527"/>
                  <a:pt x="1586" y="3344"/>
                  <a:pt x="1586" y="3145"/>
                </a:cubicBezTo>
                <a:cubicBezTo>
                  <a:pt x="1581" y="2943"/>
                  <a:pt x="1501" y="2762"/>
                  <a:pt x="1370" y="2631"/>
                </a:cubicBezTo>
                <a:close/>
                <a:moveTo>
                  <a:pt x="1540" y="5456"/>
                </a:moveTo>
                <a:cubicBezTo>
                  <a:pt x="1715" y="5456"/>
                  <a:pt x="1871" y="5528"/>
                  <a:pt x="1985" y="5637"/>
                </a:cubicBezTo>
                <a:cubicBezTo>
                  <a:pt x="2098" y="5750"/>
                  <a:pt x="2168" y="5909"/>
                  <a:pt x="2168" y="6083"/>
                </a:cubicBezTo>
                <a:cubicBezTo>
                  <a:pt x="2168" y="6258"/>
                  <a:pt x="2096" y="6414"/>
                  <a:pt x="1985" y="6528"/>
                </a:cubicBezTo>
                <a:cubicBezTo>
                  <a:pt x="1871" y="6641"/>
                  <a:pt x="1715" y="6709"/>
                  <a:pt x="1540" y="6709"/>
                </a:cubicBezTo>
                <a:cubicBezTo>
                  <a:pt x="1368" y="6709"/>
                  <a:pt x="1209" y="6639"/>
                  <a:pt x="1094" y="6528"/>
                </a:cubicBezTo>
                <a:cubicBezTo>
                  <a:pt x="983" y="6414"/>
                  <a:pt x="911" y="6258"/>
                  <a:pt x="911" y="6083"/>
                </a:cubicBezTo>
                <a:cubicBezTo>
                  <a:pt x="911" y="5909"/>
                  <a:pt x="983" y="5750"/>
                  <a:pt x="1092" y="5637"/>
                </a:cubicBezTo>
                <a:cubicBezTo>
                  <a:pt x="1209" y="5524"/>
                  <a:pt x="1366" y="5456"/>
                  <a:pt x="1540" y="5456"/>
                </a:cubicBezTo>
                <a:close/>
                <a:moveTo>
                  <a:pt x="1894" y="5728"/>
                </a:moveTo>
                <a:cubicBezTo>
                  <a:pt x="1806" y="5637"/>
                  <a:pt x="1678" y="5582"/>
                  <a:pt x="1538" y="5582"/>
                </a:cubicBezTo>
                <a:cubicBezTo>
                  <a:pt x="1398" y="5582"/>
                  <a:pt x="1273" y="5637"/>
                  <a:pt x="1181" y="5728"/>
                </a:cubicBezTo>
                <a:cubicBezTo>
                  <a:pt x="1090" y="5818"/>
                  <a:pt x="1035" y="5944"/>
                  <a:pt x="1035" y="6085"/>
                </a:cubicBezTo>
                <a:cubicBezTo>
                  <a:pt x="1035" y="6227"/>
                  <a:pt x="1090" y="6351"/>
                  <a:pt x="1181" y="6443"/>
                </a:cubicBezTo>
                <a:cubicBezTo>
                  <a:pt x="1271" y="6532"/>
                  <a:pt x="1396" y="6589"/>
                  <a:pt x="1538" y="6589"/>
                </a:cubicBezTo>
                <a:cubicBezTo>
                  <a:pt x="1676" y="6589"/>
                  <a:pt x="1802" y="6532"/>
                  <a:pt x="1894" y="6443"/>
                </a:cubicBezTo>
                <a:cubicBezTo>
                  <a:pt x="1987" y="6353"/>
                  <a:pt x="2042" y="6227"/>
                  <a:pt x="2042" y="6085"/>
                </a:cubicBezTo>
                <a:cubicBezTo>
                  <a:pt x="2044" y="5946"/>
                  <a:pt x="1987" y="5820"/>
                  <a:pt x="1894" y="5728"/>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34"/>
          <p:cNvSpPr/>
          <p:nvPr/>
        </p:nvSpPr>
        <p:spPr>
          <a:xfrm>
            <a:off x="7322335" y="3348442"/>
            <a:ext cx="776977" cy="613097"/>
          </a:xfrm>
          <a:custGeom>
            <a:avLst/>
            <a:gdLst/>
            <a:ahLst/>
            <a:cxnLst/>
            <a:rect l="l" t="t" r="r" b="b"/>
            <a:pathLst>
              <a:path w="5201" h="4104" extrusionOk="0">
                <a:moveTo>
                  <a:pt x="5201" y="2680"/>
                </a:moveTo>
                <a:lnTo>
                  <a:pt x="5201" y="2680"/>
                </a:lnTo>
                <a:lnTo>
                  <a:pt x="5199" y="2682"/>
                </a:lnTo>
                <a:lnTo>
                  <a:pt x="5188" y="2705"/>
                </a:lnTo>
                <a:lnTo>
                  <a:pt x="5186" y="2709"/>
                </a:lnTo>
                <a:lnTo>
                  <a:pt x="5182" y="2711"/>
                </a:lnTo>
                <a:lnTo>
                  <a:pt x="5180" y="2713"/>
                </a:lnTo>
                <a:lnTo>
                  <a:pt x="5178" y="2715"/>
                </a:lnTo>
                <a:cubicBezTo>
                  <a:pt x="5170" y="2736"/>
                  <a:pt x="5159" y="2756"/>
                  <a:pt x="5151" y="2775"/>
                </a:cubicBezTo>
                <a:lnTo>
                  <a:pt x="5149" y="2777"/>
                </a:lnTo>
                <a:lnTo>
                  <a:pt x="5147" y="2779"/>
                </a:lnTo>
                <a:lnTo>
                  <a:pt x="5145" y="2783"/>
                </a:lnTo>
                <a:lnTo>
                  <a:pt x="5141" y="2785"/>
                </a:lnTo>
                <a:lnTo>
                  <a:pt x="5137" y="2795"/>
                </a:lnTo>
                <a:lnTo>
                  <a:pt x="5135" y="2797"/>
                </a:lnTo>
                <a:lnTo>
                  <a:pt x="5131" y="2799"/>
                </a:lnTo>
                <a:cubicBezTo>
                  <a:pt x="5011" y="2711"/>
                  <a:pt x="4859" y="2655"/>
                  <a:pt x="4697" y="2655"/>
                </a:cubicBezTo>
                <a:cubicBezTo>
                  <a:pt x="4497" y="2655"/>
                  <a:pt x="4314" y="2738"/>
                  <a:pt x="4183" y="2869"/>
                </a:cubicBezTo>
                <a:cubicBezTo>
                  <a:pt x="4051" y="3001"/>
                  <a:pt x="3969" y="3184"/>
                  <a:pt x="3969" y="3383"/>
                </a:cubicBezTo>
                <a:cubicBezTo>
                  <a:pt x="3969" y="3585"/>
                  <a:pt x="4051" y="3766"/>
                  <a:pt x="4183" y="3897"/>
                </a:cubicBezTo>
                <a:cubicBezTo>
                  <a:pt x="4222" y="3936"/>
                  <a:pt x="4261" y="3967"/>
                  <a:pt x="4304" y="3996"/>
                </a:cubicBezTo>
                <a:lnTo>
                  <a:pt x="4302" y="3998"/>
                </a:lnTo>
                <a:lnTo>
                  <a:pt x="4298" y="4000"/>
                </a:lnTo>
                <a:lnTo>
                  <a:pt x="4296" y="4002"/>
                </a:lnTo>
                <a:lnTo>
                  <a:pt x="4294" y="4006"/>
                </a:lnTo>
                <a:lnTo>
                  <a:pt x="4292" y="4008"/>
                </a:lnTo>
                <a:lnTo>
                  <a:pt x="4288" y="4010"/>
                </a:lnTo>
                <a:lnTo>
                  <a:pt x="4285" y="4013"/>
                </a:lnTo>
                <a:lnTo>
                  <a:pt x="4283" y="4017"/>
                </a:lnTo>
                <a:lnTo>
                  <a:pt x="4281" y="4019"/>
                </a:lnTo>
                <a:lnTo>
                  <a:pt x="4277" y="4021"/>
                </a:lnTo>
                <a:lnTo>
                  <a:pt x="4275" y="4023"/>
                </a:lnTo>
                <a:lnTo>
                  <a:pt x="4273" y="4027"/>
                </a:lnTo>
                <a:lnTo>
                  <a:pt x="4244" y="4054"/>
                </a:lnTo>
                <a:lnTo>
                  <a:pt x="4242" y="4058"/>
                </a:lnTo>
                <a:lnTo>
                  <a:pt x="4240" y="4060"/>
                </a:lnTo>
                <a:lnTo>
                  <a:pt x="4236" y="4062"/>
                </a:lnTo>
                <a:lnTo>
                  <a:pt x="4234" y="4064"/>
                </a:lnTo>
                <a:lnTo>
                  <a:pt x="4232" y="4068"/>
                </a:lnTo>
                <a:lnTo>
                  <a:pt x="4195" y="4101"/>
                </a:lnTo>
                <a:lnTo>
                  <a:pt x="4193" y="4103"/>
                </a:lnTo>
                <a:cubicBezTo>
                  <a:pt x="4152" y="4074"/>
                  <a:pt x="4111" y="4041"/>
                  <a:pt x="4078" y="4006"/>
                </a:cubicBezTo>
                <a:cubicBezTo>
                  <a:pt x="3924" y="3852"/>
                  <a:pt x="3825" y="3638"/>
                  <a:pt x="3825" y="3402"/>
                </a:cubicBezTo>
                <a:cubicBezTo>
                  <a:pt x="3825" y="3165"/>
                  <a:pt x="3922" y="2951"/>
                  <a:pt x="4076" y="2797"/>
                </a:cubicBezTo>
                <a:cubicBezTo>
                  <a:pt x="4230" y="2643"/>
                  <a:pt x="4442" y="2548"/>
                  <a:pt x="4678" y="2548"/>
                </a:cubicBezTo>
                <a:cubicBezTo>
                  <a:pt x="4898" y="2528"/>
                  <a:pt x="5065" y="2585"/>
                  <a:pt x="5201" y="2680"/>
                </a:cubicBezTo>
                <a:close/>
                <a:moveTo>
                  <a:pt x="2" y="3431"/>
                </a:moveTo>
                <a:cubicBezTo>
                  <a:pt x="43" y="3398"/>
                  <a:pt x="88" y="3367"/>
                  <a:pt x="140" y="3340"/>
                </a:cubicBezTo>
                <a:cubicBezTo>
                  <a:pt x="130" y="3379"/>
                  <a:pt x="123" y="3418"/>
                  <a:pt x="123" y="3459"/>
                </a:cubicBezTo>
                <a:cubicBezTo>
                  <a:pt x="123" y="3597"/>
                  <a:pt x="181" y="3723"/>
                  <a:pt x="272" y="3815"/>
                </a:cubicBezTo>
                <a:cubicBezTo>
                  <a:pt x="360" y="3908"/>
                  <a:pt x="487" y="3963"/>
                  <a:pt x="627" y="3963"/>
                </a:cubicBezTo>
                <a:cubicBezTo>
                  <a:pt x="767" y="3963"/>
                  <a:pt x="893" y="3906"/>
                  <a:pt x="985" y="3815"/>
                </a:cubicBezTo>
                <a:cubicBezTo>
                  <a:pt x="1076" y="3727"/>
                  <a:pt x="1131" y="3599"/>
                  <a:pt x="1131" y="3459"/>
                </a:cubicBezTo>
                <a:cubicBezTo>
                  <a:pt x="1131" y="3320"/>
                  <a:pt x="1076" y="3194"/>
                  <a:pt x="985" y="3102"/>
                </a:cubicBezTo>
                <a:lnTo>
                  <a:pt x="975" y="3091"/>
                </a:lnTo>
                <a:lnTo>
                  <a:pt x="1119" y="3065"/>
                </a:lnTo>
                <a:cubicBezTo>
                  <a:pt x="1203" y="3174"/>
                  <a:pt x="1259" y="3309"/>
                  <a:pt x="1259" y="3457"/>
                </a:cubicBezTo>
                <a:cubicBezTo>
                  <a:pt x="1259" y="3632"/>
                  <a:pt x="1187" y="3790"/>
                  <a:pt x="1076" y="3904"/>
                </a:cubicBezTo>
                <a:cubicBezTo>
                  <a:pt x="962" y="4017"/>
                  <a:pt x="806" y="4085"/>
                  <a:pt x="631" y="4085"/>
                </a:cubicBezTo>
                <a:cubicBezTo>
                  <a:pt x="459" y="4085"/>
                  <a:pt x="298" y="4013"/>
                  <a:pt x="185" y="3904"/>
                </a:cubicBezTo>
                <a:cubicBezTo>
                  <a:pt x="72" y="3790"/>
                  <a:pt x="0" y="3632"/>
                  <a:pt x="0" y="3457"/>
                </a:cubicBezTo>
                <a:close/>
                <a:moveTo>
                  <a:pt x="2961" y="872"/>
                </a:moveTo>
                <a:cubicBezTo>
                  <a:pt x="2998" y="854"/>
                  <a:pt x="3035" y="838"/>
                  <a:pt x="3072" y="817"/>
                </a:cubicBezTo>
                <a:cubicBezTo>
                  <a:pt x="3111" y="901"/>
                  <a:pt x="3163" y="977"/>
                  <a:pt x="3226" y="1045"/>
                </a:cubicBezTo>
                <a:cubicBezTo>
                  <a:pt x="3360" y="1179"/>
                  <a:pt x="3545" y="1261"/>
                  <a:pt x="3751" y="1261"/>
                </a:cubicBezTo>
                <a:cubicBezTo>
                  <a:pt x="3956" y="1261"/>
                  <a:pt x="4142" y="1179"/>
                  <a:pt x="4275" y="1045"/>
                </a:cubicBezTo>
                <a:cubicBezTo>
                  <a:pt x="4409" y="912"/>
                  <a:pt x="4491" y="724"/>
                  <a:pt x="4491" y="521"/>
                </a:cubicBezTo>
                <a:cubicBezTo>
                  <a:pt x="4491" y="358"/>
                  <a:pt x="4440" y="210"/>
                  <a:pt x="4349" y="87"/>
                </a:cubicBezTo>
                <a:cubicBezTo>
                  <a:pt x="4384" y="58"/>
                  <a:pt x="4415" y="29"/>
                  <a:pt x="4442" y="1"/>
                </a:cubicBezTo>
                <a:cubicBezTo>
                  <a:pt x="4551" y="145"/>
                  <a:pt x="4614" y="326"/>
                  <a:pt x="4614" y="521"/>
                </a:cubicBezTo>
                <a:cubicBezTo>
                  <a:pt x="4614" y="759"/>
                  <a:pt x="4518" y="975"/>
                  <a:pt x="4360" y="1132"/>
                </a:cubicBezTo>
                <a:cubicBezTo>
                  <a:pt x="4203" y="1290"/>
                  <a:pt x="3987" y="1387"/>
                  <a:pt x="3749" y="1387"/>
                </a:cubicBezTo>
                <a:cubicBezTo>
                  <a:pt x="3510" y="1387"/>
                  <a:pt x="3294" y="1290"/>
                  <a:pt x="3136" y="1132"/>
                </a:cubicBezTo>
                <a:cubicBezTo>
                  <a:pt x="3068" y="1058"/>
                  <a:pt x="3006" y="973"/>
                  <a:pt x="2961" y="87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34"/>
          <p:cNvSpPr/>
          <p:nvPr/>
        </p:nvSpPr>
        <p:spPr>
          <a:xfrm>
            <a:off x="5689814" y="2443147"/>
            <a:ext cx="866462" cy="866462"/>
          </a:xfrm>
          <a:custGeom>
            <a:avLst/>
            <a:gdLst/>
            <a:ahLst/>
            <a:cxnLst/>
            <a:rect l="l" t="t" r="r" b="b"/>
            <a:pathLst>
              <a:path w="5800" h="5800" extrusionOk="0">
                <a:moveTo>
                  <a:pt x="2900" y="5799"/>
                </a:moveTo>
                <a:cubicBezTo>
                  <a:pt x="4498" y="5799"/>
                  <a:pt x="5800" y="4496"/>
                  <a:pt x="5800" y="2900"/>
                </a:cubicBezTo>
                <a:cubicBezTo>
                  <a:pt x="5800" y="1300"/>
                  <a:pt x="4496" y="1"/>
                  <a:pt x="2900" y="1"/>
                </a:cubicBezTo>
                <a:cubicBezTo>
                  <a:pt x="1300" y="1"/>
                  <a:pt x="1" y="1304"/>
                  <a:pt x="1" y="2900"/>
                </a:cubicBezTo>
                <a:cubicBezTo>
                  <a:pt x="1" y="4496"/>
                  <a:pt x="1302" y="5799"/>
                  <a:pt x="2900" y="57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34"/>
          <p:cNvSpPr/>
          <p:nvPr/>
        </p:nvSpPr>
        <p:spPr>
          <a:xfrm>
            <a:off x="5792146" y="2488262"/>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34"/>
          <p:cNvSpPr/>
          <p:nvPr/>
        </p:nvSpPr>
        <p:spPr>
          <a:xfrm>
            <a:off x="5776161" y="2566691"/>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34"/>
          <p:cNvSpPr/>
          <p:nvPr/>
        </p:nvSpPr>
        <p:spPr>
          <a:xfrm>
            <a:off x="6226867" y="2925075"/>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34"/>
          <p:cNvSpPr txBox="1">
            <a:spLocks noGrp="1"/>
          </p:cNvSpPr>
          <p:nvPr>
            <p:ph type="ctrTitle"/>
          </p:nvPr>
        </p:nvSpPr>
        <p:spPr>
          <a:xfrm>
            <a:off x="956175" y="1296625"/>
            <a:ext cx="5476822" cy="2528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s-ES" sz="4000" dirty="0">
                <a:solidFill>
                  <a:schemeClr val="dk1"/>
                </a:solidFill>
                <a:latin typeface="Microsoft YaHei" panose="020B0503020204020204" pitchFamily="34" charset="-122"/>
                <a:ea typeface="Microsoft YaHei" panose="020B0503020204020204" pitchFamily="34" charset="-122"/>
              </a:rPr>
              <a:t>基于React的</a:t>
            </a:r>
            <a:br>
              <a:rPr lang="es-ES" sz="4000" dirty="0">
                <a:solidFill>
                  <a:schemeClr val="dk1"/>
                </a:solidFill>
                <a:latin typeface="Microsoft YaHei" panose="020B0503020204020204" pitchFamily="34" charset="-122"/>
                <a:ea typeface="Microsoft YaHei" panose="020B0503020204020204" pitchFamily="34" charset="-122"/>
              </a:rPr>
            </a:br>
            <a:r>
              <a:rPr lang="es-ES" sz="4000" dirty="0" err="1">
                <a:solidFill>
                  <a:schemeClr val="dk1"/>
                </a:solidFill>
                <a:latin typeface="Microsoft YaHei" panose="020B0503020204020204" pitchFamily="34" charset="-122"/>
                <a:ea typeface="Microsoft YaHei" panose="020B0503020204020204" pitchFamily="34" charset="-122"/>
              </a:rPr>
              <a:t>实验设备维修管理</a:t>
            </a:r>
            <a:br>
              <a:rPr lang="es-ES" sz="4000" dirty="0">
                <a:solidFill>
                  <a:schemeClr val="dk1"/>
                </a:solidFill>
                <a:latin typeface="Microsoft YaHei" panose="020B0503020204020204" pitchFamily="34" charset="-122"/>
                <a:ea typeface="Microsoft YaHei" panose="020B0503020204020204" pitchFamily="34" charset="-122"/>
              </a:rPr>
            </a:br>
            <a:r>
              <a:rPr lang="es-ES" sz="4000" dirty="0" err="1">
                <a:solidFill>
                  <a:schemeClr val="dk1"/>
                </a:solidFill>
                <a:latin typeface="Microsoft YaHei" panose="020B0503020204020204" pitchFamily="34" charset="-122"/>
                <a:ea typeface="Microsoft YaHei" panose="020B0503020204020204" pitchFamily="34" charset="-122"/>
              </a:rPr>
              <a:t>系统前端开发</a:t>
            </a:r>
            <a:endParaRPr lang="es-ES" sz="4000" dirty="0">
              <a:solidFill>
                <a:schemeClr val="dk2"/>
              </a:solidFill>
              <a:latin typeface="Microsoft YaHei" panose="020B0503020204020204" pitchFamily="34" charset="-122"/>
              <a:ea typeface="Microsoft YaHei" panose="020B0503020204020204" pitchFamily="34" charset="-122"/>
            </a:endParaRPr>
          </a:p>
        </p:txBody>
      </p:sp>
      <p:sp>
        <p:nvSpPr>
          <p:cNvPr id="524" name="Google Shape;524;p34"/>
          <p:cNvSpPr/>
          <p:nvPr/>
        </p:nvSpPr>
        <p:spPr>
          <a:xfrm>
            <a:off x="627245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34"/>
          <p:cNvSpPr/>
          <p:nvPr/>
        </p:nvSpPr>
        <p:spPr>
          <a:xfrm>
            <a:off x="7410936"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34"/>
          <p:cNvSpPr/>
          <p:nvPr/>
        </p:nvSpPr>
        <p:spPr>
          <a:xfrm>
            <a:off x="5133975" y="42530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0" name="Google Shape;580;p37"/>
          <p:cNvGrpSpPr/>
          <p:nvPr/>
        </p:nvGrpSpPr>
        <p:grpSpPr>
          <a:xfrm>
            <a:off x="4882194" y="2169725"/>
            <a:ext cx="3123078" cy="1105100"/>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3</a:t>
            </a:r>
            <a:endParaRPr dirty="0"/>
          </a:p>
        </p:txBody>
      </p:sp>
      <p:sp>
        <p:nvSpPr>
          <p:cNvPr id="585" name="Google Shape;585;p37"/>
          <p:cNvSpPr txBox="1">
            <a:spLocks noGrp="1"/>
          </p:cNvSpPr>
          <p:nvPr>
            <p:ph type="title"/>
          </p:nvPr>
        </p:nvSpPr>
        <p:spPr>
          <a:xfrm>
            <a:off x="4985138" y="2268917"/>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latin typeface="Microsoft YaHei" panose="020B0503020204020204" pitchFamily="34" charset="-122"/>
                <a:ea typeface="Microsoft YaHei" panose="020B0503020204020204" pitchFamily="34" charset="-122"/>
              </a:rPr>
              <a:t>开发成果</a:t>
            </a:r>
            <a:endParaRPr dirty="0">
              <a:latin typeface="Microsoft YaHei" panose="020B0503020204020204" pitchFamily="34" charset="-122"/>
              <a:ea typeface="Microsoft YaHei" panose="020B0503020204020204" pitchFamily="34" charset="-122"/>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9892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759" name="Google Shape;759;p45"/>
          <p:cNvGrpSpPr/>
          <p:nvPr/>
        </p:nvGrpSpPr>
        <p:grpSpPr>
          <a:xfrm>
            <a:off x="3364500" y="1749288"/>
            <a:ext cx="2392050" cy="586550"/>
            <a:chOff x="3364500" y="1749288"/>
            <a:chExt cx="2392050" cy="586550"/>
          </a:xfrm>
        </p:grpSpPr>
        <p:sp>
          <p:nvSpPr>
            <p:cNvPr id="760" name="Google Shape;760;p45"/>
            <p:cNvSpPr/>
            <p:nvPr/>
          </p:nvSpPr>
          <p:spPr>
            <a:xfrm>
              <a:off x="345225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761" name="Google Shape;761;p45"/>
            <p:cNvSpPr/>
            <p:nvPr/>
          </p:nvSpPr>
          <p:spPr>
            <a:xfrm>
              <a:off x="336450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grpSp>
        <p:nvGrpSpPr>
          <p:cNvPr id="762" name="Google Shape;762;p45"/>
          <p:cNvGrpSpPr/>
          <p:nvPr/>
        </p:nvGrpSpPr>
        <p:grpSpPr>
          <a:xfrm>
            <a:off x="4761558" y="3254238"/>
            <a:ext cx="2392050" cy="586550"/>
            <a:chOff x="3364200" y="3444738"/>
            <a:chExt cx="2392050" cy="586550"/>
          </a:xfrm>
        </p:grpSpPr>
        <p:sp>
          <p:nvSpPr>
            <p:cNvPr id="763" name="Google Shape;763;p45"/>
            <p:cNvSpPr/>
            <p:nvPr/>
          </p:nvSpPr>
          <p:spPr>
            <a:xfrm>
              <a:off x="3451950" y="350088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764" name="Google Shape;764;p45"/>
            <p:cNvSpPr/>
            <p:nvPr/>
          </p:nvSpPr>
          <p:spPr>
            <a:xfrm>
              <a:off x="3364200" y="3444738"/>
              <a:ext cx="2304300" cy="530400"/>
            </a:xfrm>
            <a:prstGeom prst="roundRect">
              <a:avLst>
                <a:gd name="adj" fmla="val 16667"/>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grpSp>
        <p:nvGrpSpPr>
          <p:cNvPr id="765" name="Google Shape;765;p45"/>
          <p:cNvGrpSpPr/>
          <p:nvPr/>
        </p:nvGrpSpPr>
        <p:grpSpPr>
          <a:xfrm>
            <a:off x="6007650" y="1749288"/>
            <a:ext cx="2392050" cy="586550"/>
            <a:chOff x="6007650" y="1749288"/>
            <a:chExt cx="2392050" cy="586550"/>
          </a:xfrm>
        </p:grpSpPr>
        <p:sp>
          <p:nvSpPr>
            <p:cNvPr id="766" name="Google Shape;766;p45"/>
            <p:cNvSpPr/>
            <p:nvPr/>
          </p:nvSpPr>
          <p:spPr>
            <a:xfrm>
              <a:off x="609540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767" name="Google Shape;767;p45"/>
            <p:cNvSpPr/>
            <p:nvPr/>
          </p:nvSpPr>
          <p:spPr>
            <a:xfrm>
              <a:off x="600765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grpSp>
        <p:nvGrpSpPr>
          <p:cNvPr id="771" name="Google Shape;771;p45"/>
          <p:cNvGrpSpPr/>
          <p:nvPr/>
        </p:nvGrpSpPr>
        <p:grpSpPr>
          <a:xfrm>
            <a:off x="2118708" y="3254238"/>
            <a:ext cx="2392050" cy="586550"/>
            <a:chOff x="721350" y="3444738"/>
            <a:chExt cx="2392050" cy="586550"/>
          </a:xfrm>
        </p:grpSpPr>
        <p:sp>
          <p:nvSpPr>
            <p:cNvPr id="772" name="Google Shape;772;p45"/>
            <p:cNvSpPr/>
            <p:nvPr/>
          </p:nvSpPr>
          <p:spPr>
            <a:xfrm>
              <a:off x="809100" y="350088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773" name="Google Shape;773;p45"/>
            <p:cNvSpPr/>
            <p:nvPr/>
          </p:nvSpPr>
          <p:spPr>
            <a:xfrm>
              <a:off x="721350" y="3444738"/>
              <a:ext cx="2304300" cy="530400"/>
            </a:xfrm>
            <a:prstGeom prst="roundRect">
              <a:avLst>
                <a:gd name="adj" fmla="val 16667"/>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grpSp>
        <p:nvGrpSpPr>
          <p:cNvPr id="774" name="Google Shape;774;p45"/>
          <p:cNvGrpSpPr/>
          <p:nvPr/>
        </p:nvGrpSpPr>
        <p:grpSpPr>
          <a:xfrm>
            <a:off x="721350" y="1749288"/>
            <a:ext cx="2392050" cy="586550"/>
            <a:chOff x="721350" y="1749288"/>
            <a:chExt cx="2392050" cy="586550"/>
          </a:xfrm>
        </p:grpSpPr>
        <p:sp>
          <p:nvSpPr>
            <p:cNvPr id="775" name="Google Shape;775;p45"/>
            <p:cNvSpPr/>
            <p:nvPr/>
          </p:nvSpPr>
          <p:spPr>
            <a:xfrm>
              <a:off x="80910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776" name="Google Shape;776;p45"/>
            <p:cNvSpPr/>
            <p:nvPr/>
          </p:nvSpPr>
          <p:spPr>
            <a:xfrm>
              <a:off x="72135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sp>
        <p:nvSpPr>
          <p:cNvPr id="777" name="Google Shape;777;p4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latin typeface="Microsoft YaHei" panose="020B0503020204020204" pitchFamily="34" charset="-122"/>
                <a:ea typeface="Microsoft YaHei" panose="020B0503020204020204" pitchFamily="34" charset="-122"/>
              </a:rPr>
              <a:t>系统模块</a:t>
            </a:r>
            <a:endParaRPr dirty="0">
              <a:solidFill>
                <a:schemeClr val="lt1"/>
              </a:solidFill>
              <a:latin typeface="Microsoft YaHei" panose="020B0503020204020204" pitchFamily="34" charset="-122"/>
              <a:ea typeface="Microsoft YaHei" panose="020B0503020204020204" pitchFamily="34" charset="-122"/>
            </a:endParaRPr>
          </a:p>
        </p:txBody>
      </p:sp>
      <p:sp>
        <p:nvSpPr>
          <p:cNvPr id="778" name="Google Shape;778;p45"/>
          <p:cNvSpPr txBox="1">
            <a:spLocks noGrp="1"/>
          </p:cNvSpPr>
          <p:nvPr>
            <p:ph type="title" idx="2"/>
          </p:nvPr>
        </p:nvSpPr>
        <p:spPr>
          <a:xfrm>
            <a:off x="903750" y="1749300"/>
            <a:ext cx="193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latin typeface="Microsoft YaHei" panose="020B0503020204020204" pitchFamily="34" charset="-122"/>
                <a:ea typeface="Microsoft YaHei" panose="020B0503020204020204" pitchFamily="34" charset="-122"/>
              </a:rPr>
              <a:t>登录注册模块</a:t>
            </a:r>
            <a:endParaRPr dirty="0">
              <a:latin typeface="Microsoft YaHei" panose="020B0503020204020204" pitchFamily="34" charset="-122"/>
              <a:ea typeface="Microsoft YaHei" panose="020B0503020204020204" pitchFamily="34" charset="-122"/>
            </a:endParaRPr>
          </a:p>
        </p:txBody>
      </p:sp>
      <p:sp>
        <p:nvSpPr>
          <p:cNvPr id="779" name="Google Shape;779;p45"/>
          <p:cNvSpPr txBox="1">
            <a:spLocks noGrp="1"/>
          </p:cNvSpPr>
          <p:nvPr>
            <p:ph type="subTitle" idx="1"/>
          </p:nvPr>
        </p:nvSpPr>
        <p:spPr>
          <a:xfrm>
            <a:off x="1130604" y="2289600"/>
            <a:ext cx="1724158" cy="5643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用户登录、注册</a:t>
            </a:r>
            <a:endParaRPr lang="en-US" altLang="zh-CN" sz="1200" dirty="0">
              <a:latin typeface="Microsoft YaHei" panose="020B0503020204020204" pitchFamily="34" charset="-122"/>
              <a:ea typeface="Microsoft YaHei" panose="020B0503020204020204" pitchFamily="34" charset="-122"/>
            </a:endParaRPr>
          </a:p>
          <a:p>
            <a:pPr marL="171450" lvl="0" indent="-171450" algn="l" rtl="0">
              <a:lnSpc>
                <a:spcPct val="150000"/>
              </a:lnSpc>
              <a:spcBef>
                <a:spcPts val="0"/>
              </a:spcBef>
              <a:spcAft>
                <a:spcPts val="0"/>
              </a:spcAft>
              <a:buFont typeface="Arial" panose="020B0604020202020204" pitchFamily="34" charset="0"/>
              <a:buChar char="•"/>
            </a:pPr>
            <a:r>
              <a:rPr lang="en-US" sz="1200" dirty="0" err="1">
                <a:latin typeface="Microsoft YaHei" panose="020B0503020204020204" pitchFamily="34" charset="-122"/>
                <a:ea typeface="Microsoft YaHei" panose="020B0503020204020204" pitchFamily="34" charset="-122"/>
              </a:rPr>
              <a:t>用户权限区分</a:t>
            </a:r>
            <a:endParaRPr sz="1200" dirty="0">
              <a:latin typeface="Microsoft YaHei" panose="020B0503020204020204" pitchFamily="34" charset="-122"/>
              <a:ea typeface="Microsoft YaHei" panose="020B0503020204020204" pitchFamily="34" charset="-122"/>
            </a:endParaRPr>
          </a:p>
        </p:txBody>
      </p:sp>
      <p:sp>
        <p:nvSpPr>
          <p:cNvPr id="780" name="Google Shape;780;p45"/>
          <p:cNvSpPr txBox="1">
            <a:spLocks noGrp="1"/>
          </p:cNvSpPr>
          <p:nvPr>
            <p:ph type="title" idx="3"/>
          </p:nvPr>
        </p:nvSpPr>
        <p:spPr>
          <a:xfrm>
            <a:off x="3602719" y="174930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latin typeface="Microsoft YaHei" panose="020B0503020204020204" pitchFamily="34" charset="-122"/>
                <a:ea typeface="Microsoft YaHei" panose="020B0503020204020204" pitchFamily="34" charset="-122"/>
              </a:rPr>
              <a:t>维修工单模块</a:t>
            </a:r>
            <a:endParaRPr dirty="0">
              <a:latin typeface="Microsoft YaHei" panose="020B0503020204020204" pitchFamily="34" charset="-122"/>
              <a:ea typeface="Microsoft YaHei" panose="020B0503020204020204" pitchFamily="34" charset="-122"/>
            </a:endParaRPr>
          </a:p>
        </p:txBody>
      </p:sp>
      <p:sp>
        <p:nvSpPr>
          <p:cNvPr id="781" name="Google Shape;781;p45"/>
          <p:cNvSpPr txBox="1">
            <a:spLocks noGrp="1"/>
          </p:cNvSpPr>
          <p:nvPr>
            <p:ph type="subTitle" idx="4"/>
          </p:nvPr>
        </p:nvSpPr>
        <p:spPr>
          <a:xfrm>
            <a:off x="3726791" y="2280600"/>
            <a:ext cx="1763617" cy="5643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设备维修工单管理</a:t>
            </a:r>
            <a:endParaRPr lang="en-US" altLang="zh-CN" sz="1200" dirty="0">
              <a:latin typeface="Microsoft YaHei" panose="020B0503020204020204" pitchFamily="34" charset="-122"/>
              <a:ea typeface="Microsoft YaHei" panose="020B0503020204020204" pitchFamily="34" charset="-122"/>
            </a:endParaRPr>
          </a:p>
          <a:p>
            <a:pPr marL="171450" lvl="0" indent="-171450" algn="l" rtl="0">
              <a:lnSpc>
                <a:spcPct val="150000"/>
              </a:lnSpc>
              <a:spcBef>
                <a:spcPts val="0"/>
              </a:spcBef>
              <a:spcAft>
                <a:spcPts val="0"/>
              </a:spcAft>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维修流程管理</a:t>
            </a:r>
            <a:endParaRPr sz="1200" dirty="0">
              <a:latin typeface="Microsoft YaHei" panose="020B0503020204020204" pitchFamily="34" charset="-122"/>
              <a:ea typeface="Microsoft YaHei" panose="020B0503020204020204" pitchFamily="34" charset="-122"/>
            </a:endParaRPr>
          </a:p>
        </p:txBody>
      </p:sp>
      <p:sp>
        <p:nvSpPr>
          <p:cNvPr id="782" name="Google Shape;782;p45"/>
          <p:cNvSpPr txBox="1">
            <a:spLocks noGrp="1"/>
          </p:cNvSpPr>
          <p:nvPr>
            <p:ph type="title" idx="5"/>
          </p:nvPr>
        </p:nvSpPr>
        <p:spPr>
          <a:xfrm>
            <a:off x="2300808" y="325425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latin typeface="Microsoft YaHei" panose="020B0503020204020204" pitchFamily="34" charset="-122"/>
                <a:ea typeface="Microsoft YaHei" panose="020B0503020204020204" pitchFamily="34" charset="-122"/>
              </a:rPr>
              <a:t>数据统计模块</a:t>
            </a:r>
            <a:endParaRPr dirty="0">
              <a:latin typeface="Microsoft YaHei" panose="020B0503020204020204" pitchFamily="34" charset="-122"/>
              <a:ea typeface="Microsoft YaHei" panose="020B0503020204020204" pitchFamily="34" charset="-122"/>
            </a:endParaRPr>
          </a:p>
        </p:txBody>
      </p:sp>
      <p:sp>
        <p:nvSpPr>
          <p:cNvPr id="783" name="Google Shape;783;p45"/>
          <p:cNvSpPr txBox="1">
            <a:spLocks noGrp="1"/>
          </p:cNvSpPr>
          <p:nvPr>
            <p:ph type="subTitle" idx="6"/>
          </p:nvPr>
        </p:nvSpPr>
        <p:spPr>
          <a:xfrm>
            <a:off x="2323421" y="3807985"/>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待开发</a:t>
            </a:r>
            <a:endParaRPr dirty="0">
              <a:latin typeface="Microsoft YaHei" panose="020B0503020204020204" pitchFamily="34" charset="-122"/>
              <a:ea typeface="Microsoft YaHei" panose="020B0503020204020204" pitchFamily="34" charset="-122"/>
            </a:endParaRPr>
          </a:p>
        </p:txBody>
      </p:sp>
      <p:sp>
        <p:nvSpPr>
          <p:cNvPr id="784" name="Google Shape;784;p45"/>
          <p:cNvSpPr txBox="1">
            <a:spLocks noGrp="1"/>
          </p:cNvSpPr>
          <p:nvPr>
            <p:ph type="title" idx="7"/>
          </p:nvPr>
        </p:nvSpPr>
        <p:spPr>
          <a:xfrm>
            <a:off x="5000077" y="325425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latin typeface="Microsoft YaHei" panose="020B0503020204020204" pitchFamily="34" charset="-122"/>
                <a:ea typeface="Microsoft YaHei" panose="020B0503020204020204" pitchFamily="34" charset="-122"/>
              </a:rPr>
              <a:t>设备管理模块</a:t>
            </a:r>
            <a:endParaRPr dirty="0">
              <a:latin typeface="Microsoft YaHei" panose="020B0503020204020204" pitchFamily="34" charset="-122"/>
              <a:ea typeface="Microsoft YaHei" panose="020B0503020204020204" pitchFamily="34" charset="-122"/>
            </a:endParaRPr>
          </a:p>
        </p:txBody>
      </p:sp>
      <p:sp>
        <p:nvSpPr>
          <p:cNvPr id="785" name="Google Shape;785;p45"/>
          <p:cNvSpPr txBox="1">
            <a:spLocks noGrp="1"/>
          </p:cNvSpPr>
          <p:nvPr>
            <p:ph type="subTitle" idx="8"/>
          </p:nvPr>
        </p:nvSpPr>
        <p:spPr>
          <a:xfrm>
            <a:off x="5010596" y="3807985"/>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待开发</a:t>
            </a:r>
            <a:endParaRPr dirty="0">
              <a:latin typeface="Microsoft YaHei" panose="020B0503020204020204" pitchFamily="34" charset="-122"/>
              <a:ea typeface="Microsoft YaHei" panose="020B0503020204020204" pitchFamily="34" charset="-122"/>
            </a:endParaRPr>
          </a:p>
        </p:txBody>
      </p:sp>
      <p:sp>
        <p:nvSpPr>
          <p:cNvPr id="786" name="Google Shape;786;p45"/>
          <p:cNvSpPr txBox="1">
            <a:spLocks noGrp="1"/>
          </p:cNvSpPr>
          <p:nvPr>
            <p:ph type="title" idx="9"/>
          </p:nvPr>
        </p:nvSpPr>
        <p:spPr>
          <a:xfrm>
            <a:off x="6233770" y="174930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latin typeface="Microsoft YaHei" panose="020B0503020204020204" pitchFamily="34" charset="-122"/>
                <a:ea typeface="Microsoft YaHei" panose="020B0503020204020204" pitchFamily="34" charset="-122"/>
              </a:rPr>
              <a:t>用户管理模块</a:t>
            </a:r>
            <a:endParaRPr dirty="0">
              <a:latin typeface="Microsoft YaHei" panose="020B0503020204020204" pitchFamily="34" charset="-122"/>
              <a:ea typeface="Microsoft YaHei" panose="020B0503020204020204" pitchFamily="34" charset="-122"/>
            </a:endParaRPr>
          </a:p>
        </p:txBody>
      </p:sp>
      <p:sp>
        <p:nvSpPr>
          <p:cNvPr id="787" name="Google Shape;787;p45"/>
          <p:cNvSpPr txBox="1">
            <a:spLocks noGrp="1"/>
          </p:cNvSpPr>
          <p:nvPr>
            <p:ph type="subTitle" idx="13"/>
          </p:nvPr>
        </p:nvSpPr>
        <p:spPr>
          <a:xfrm>
            <a:off x="6496859" y="2288937"/>
            <a:ext cx="1516537" cy="5643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用户角色管理</a:t>
            </a:r>
            <a:endParaRPr lang="en-US" altLang="zh-CN" sz="1200" dirty="0">
              <a:latin typeface="Microsoft YaHei" panose="020B0503020204020204" pitchFamily="34" charset="-122"/>
              <a:ea typeface="Microsoft YaHei" panose="020B0503020204020204" pitchFamily="34" charset="-122"/>
            </a:endParaRPr>
          </a:p>
          <a:p>
            <a:pPr marL="171450" lvl="0" indent="-171450" algn="l" rtl="0">
              <a:lnSpc>
                <a:spcPct val="150000"/>
              </a:lnSpc>
              <a:spcBef>
                <a:spcPts val="0"/>
              </a:spcBef>
              <a:spcAft>
                <a:spcPts val="0"/>
              </a:spcAft>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角色权限分配</a:t>
            </a:r>
            <a:endParaRPr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083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48"/>
          <p:cNvSpPr/>
          <p:nvPr/>
        </p:nvSpPr>
        <p:spPr>
          <a:xfrm>
            <a:off x="1095703" y="1812042"/>
            <a:ext cx="7239000" cy="250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835" name="Google Shape;835;p48"/>
          <p:cNvSpPr txBox="1">
            <a:spLocks noGrp="1"/>
          </p:cNvSpPr>
          <p:nvPr>
            <p:ph type="title"/>
          </p:nvPr>
        </p:nvSpPr>
        <p:spPr>
          <a:xfrm>
            <a:off x="863203" y="885513"/>
            <a:ext cx="3852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err="1">
                <a:latin typeface="Microsoft YaHei" panose="020B0503020204020204" pitchFamily="34" charset="-122"/>
                <a:ea typeface="Microsoft YaHei" panose="020B0503020204020204" pitchFamily="34" charset="-122"/>
              </a:rPr>
              <a:t>模块简介</a:t>
            </a:r>
            <a:endParaRPr sz="2400" dirty="0">
              <a:solidFill>
                <a:schemeClr val="lt1"/>
              </a:solidFill>
              <a:latin typeface="Microsoft YaHei" panose="020B0503020204020204" pitchFamily="34" charset="-122"/>
              <a:ea typeface="Microsoft YaHei" panose="020B0503020204020204" pitchFamily="34" charset="-122"/>
            </a:endParaRPr>
          </a:p>
        </p:txBody>
      </p:sp>
      <p:graphicFrame>
        <p:nvGraphicFramePr>
          <p:cNvPr id="836" name="Google Shape;836;p48"/>
          <p:cNvGraphicFramePr/>
          <p:nvPr>
            <p:extLst>
              <p:ext uri="{D42A27DB-BD31-4B8C-83A1-F6EECF244321}">
                <p14:modId xmlns:p14="http://schemas.microsoft.com/office/powerpoint/2010/main" val="2544243987"/>
              </p:ext>
            </p:extLst>
          </p:nvPr>
        </p:nvGraphicFramePr>
        <p:xfrm>
          <a:off x="952500" y="1531164"/>
          <a:ext cx="7239000" cy="2635155"/>
        </p:xfrm>
        <a:graphic>
          <a:graphicData uri="http://schemas.openxmlformats.org/drawingml/2006/table">
            <a:tbl>
              <a:tblPr>
                <a:noFill/>
                <a:tableStyleId>{DA808A98-BB9F-43CA-AFF9-A972C012A932}</a:tableStyleId>
              </a:tblPr>
              <a:tblGrid>
                <a:gridCol w="1562200">
                  <a:extLst>
                    <a:ext uri="{9D8B030D-6E8A-4147-A177-3AD203B41FA5}">
                      <a16:colId xmlns:a16="http://schemas.microsoft.com/office/drawing/2014/main" val="20000"/>
                    </a:ext>
                  </a:extLst>
                </a:gridCol>
                <a:gridCol w="2851300">
                  <a:extLst>
                    <a:ext uri="{9D8B030D-6E8A-4147-A177-3AD203B41FA5}">
                      <a16:colId xmlns:a16="http://schemas.microsoft.com/office/drawing/2014/main" val="20001"/>
                    </a:ext>
                  </a:extLst>
                </a:gridCol>
                <a:gridCol w="2825500">
                  <a:extLst>
                    <a:ext uri="{9D8B030D-6E8A-4147-A177-3AD203B41FA5}">
                      <a16:colId xmlns:a16="http://schemas.microsoft.com/office/drawing/2014/main" val="20002"/>
                    </a:ext>
                  </a:extLst>
                </a:gridCol>
              </a:tblGrid>
              <a:tr h="860672">
                <a:tc>
                  <a:txBody>
                    <a:bodyPr/>
                    <a:lstStyle/>
                    <a:p>
                      <a:pPr marL="0" lvl="0" indent="0" algn="ctr" rtl="0">
                        <a:lnSpc>
                          <a:spcPct val="150000"/>
                        </a:lnSpc>
                        <a:spcBef>
                          <a:spcPts val="0"/>
                        </a:spcBef>
                        <a:spcAft>
                          <a:spcPts val="0"/>
                        </a:spcAft>
                        <a:buNone/>
                      </a:pPr>
                      <a:r>
                        <a:rPr lang="zh-CN" altLang="en-US" sz="1400" b="1" dirty="0">
                          <a:solidFill>
                            <a:schemeClr val="dk1"/>
                          </a:solidFill>
                          <a:latin typeface="Microsoft YaHei" panose="020B0503020204020204" pitchFamily="34" charset="-122"/>
                          <a:ea typeface="Microsoft YaHei" panose="020B0503020204020204" pitchFamily="34" charset="-122"/>
                          <a:cs typeface="Epilogue"/>
                          <a:sym typeface="Epilogue"/>
                        </a:rPr>
                        <a:t>登录注册模块</a:t>
                      </a:r>
                    </a:p>
                  </a:txBody>
                  <a:tcPr marL="91425" marR="91425" marT="91425" marB="91425" anchor="ctr">
                    <a:lnL w="28575" cap="flat" cmpd="sng">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a:txBody>
                    <a:bodyPr/>
                    <a:lstStyle/>
                    <a:p>
                      <a:pPr marL="0" lvl="0" indent="0" algn="l" rtl="0">
                        <a:lnSpc>
                          <a:spcPct val="150000"/>
                        </a:lnSpc>
                        <a:spcBef>
                          <a:spcPts val="0"/>
                        </a:spcBef>
                        <a:spcAft>
                          <a:spcPts val="0"/>
                        </a:spcAft>
                        <a:buNone/>
                      </a:pP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通过登录注册实现用户的身份确认和区分。</a:t>
                      </a:r>
                      <a:endParaRPr lang="en-US" altLang="zh-CN" sz="1000" dirty="0">
                        <a:solidFill>
                          <a:schemeClr val="bg1"/>
                        </a:solidFill>
                        <a:latin typeface="Microsoft YaHei" panose="020B0503020204020204" pitchFamily="34" charset="-122"/>
                        <a:ea typeface="Microsoft YaHei" panose="020B0503020204020204" pitchFamily="34" charset="-122"/>
                        <a:cs typeface="Cabin"/>
                        <a:sym typeface="Cabin"/>
                      </a:endParaRPr>
                    </a:p>
                    <a:p>
                      <a:pPr marL="0" lvl="0" indent="0" algn="l" rtl="0">
                        <a:lnSpc>
                          <a:spcPct val="150000"/>
                        </a:lnSpc>
                        <a:spcBef>
                          <a:spcPts val="0"/>
                        </a:spcBef>
                        <a:spcAft>
                          <a:spcPts val="0"/>
                        </a:spcAft>
                        <a:buNone/>
                      </a:pP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可以支持创建学生、老师以及校外人员等多种身份的用户，方便进行用户权限管理。</a:t>
                      </a:r>
                      <a:endParaRPr lang="es-ES" sz="1000" dirty="0">
                        <a:solidFill>
                          <a:schemeClr val="bg1"/>
                        </a:solidFill>
                        <a:latin typeface="Microsoft YaHei" panose="020B0503020204020204" pitchFamily="34" charset="-122"/>
                        <a:ea typeface="Microsoft YaHei" panose="020B0503020204020204" pitchFamily="34" charset="-122"/>
                        <a:cs typeface="Cabin"/>
                        <a:sym typeface="Cabin"/>
                      </a:endParaRPr>
                    </a:p>
                  </a:txBody>
                  <a:tcPr marL="91425" marR="91425" marT="91425" marB="91425" anchor="ctr">
                    <a:lnL w="28575" cap="flat" cmpd="sng" algn="ctr">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171450" lvl="0" indent="-171450" algn="l" rtl="0">
                        <a:lnSpc>
                          <a:spcPct val="150000"/>
                        </a:lnSpc>
                        <a:spcBef>
                          <a:spcPts val="0"/>
                        </a:spcBef>
                        <a:spcAft>
                          <a:spcPts val="0"/>
                        </a:spcAft>
                        <a:buClr>
                          <a:schemeClr val="hlink"/>
                        </a:buClr>
                        <a:buSzPts val="1100"/>
                        <a:buFont typeface="Arial" panose="020B0604020202020204" pitchFamily="34" charset="0"/>
                        <a:buChar char="•"/>
                      </a:pPr>
                      <a:r>
                        <a:rPr lang="en-US" sz="1000" dirty="0" err="1">
                          <a:solidFill>
                            <a:schemeClr val="bg1"/>
                          </a:solidFill>
                          <a:latin typeface="Microsoft YaHei" panose="020B0503020204020204" pitchFamily="34" charset="-122"/>
                          <a:ea typeface="Microsoft YaHei" panose="020B0503020204020204" pitchFamily="34" charset="-122"/>
                          <a:cs typeface="Cabin"/>
                          <a:sym typeface="Cabin"/>
                        </a:rPr>
                        <a:t>账号密码登录</a:t>
                      </a:r>
                      <a:endParaRPr lang="en-US" sz="1000" dirty="0">
                        <a:solidFill>
                          <a:schemeClr val="bg1"/>
                        </a:solidFill>
                        <a:latin typeface="Microsoft YaHei" panose="020B0503020204020204" pitchFamily="34" charset="-122"/>
                        <a:ea typeface="Microsoft YaHei" panose="020B0503020204020204" pitchFamily="34" charset="-122"/>
                        <a:cs typeface="Cabin"/>
                        <a:sym typeface="Cabin"/>
                      </a:endParaRPr>
                    </a:p>
                    <a:p>
                      <a:pPr marL="171450" lvl="0" indent="-171450" algn="l" rtl="0">
                        <a:lnSpc>
                          <a:spcPct val="150000"/>
                        </a:lnSpc>
                        <a:spcBef>
                          <a:spcPts val="0"/>
                        </a:spcBef>
                        <a:spcAft>
                          <a:spcPts val="0"/>
                        </a:spcAft>
                        <a:buClr>
                          <a:schemeClr val="hlink"/>
                        </a:buClr>
                        <a:buSzPts val="1100"/>
                        <a:buFont typeface="Arial" panose="020B0604020202020204" pitchFamily="34" charset="0"/>
                        <a:buChar char="•"/>
                      </a:pPr>
                      <a:r>
                        <a:rPr lang="en-US" sz="1000" dirty="0" err="1">
                          <a:solidFill>
                            <a:schemeClr val="bg1"/>
                          </a:solidFill>
                          <a:latin typeface="Microsoft YaHei" panose="020B0503020204020204" pitchFamily="34" charset="-122"/>
                          <a:ea typeface="Microsoft YaHei" panose="020B0503020204020204" pitchFamily="34" charset="-122"/>
                          <a:cs typeface="Cabin"/>
                          <a:sym typeface="Cabin"/>
                        </a:rPr>
                        <a:t>支持校内</a:t>
                      </a: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、校外</a:t>
                      </a:r>
                      <a:r>
                        <a:rPr lang="en-US" sz="1000" dirty="0" err="1">
                          <a:solidFill>
                            <a:schemeClr val="bg1"/>
                          </a:solidFill>
                          <a:latin typeface="Microsoft YaHei" panose="020B0503020204020204" pitchFamily="34" charset="-122"/>
                          <a:ea typeface="Microsoft YaHei" panose="020B0503020204020204" pitchFamily="34" charset="-122"/>
                          <a:cs typeface="Cabin"/>
                          <a:sym typeface="Cabin"/>
                        </a:rPr>
                        <a:t>邮箱注册</a:t>
                      </a: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，区分账号性质</a:t>
                      </a:r>
                      <a:endParaRPr lang="en-US" sz="1000" dirty="0">
                        <a:solidFill>
                          <a:schemeClr val="bg1"/>
                        </a:solidFill>
                        <a:latin typeface="Microsoft YaHei" panose="020B0503020204020204" pitchFamily="34" charset="-122"/>
                        <a:ea typeface="Microsoft YaHei" panose="020B0503020204020204" pitchFamily="34" charset="-122"/>
                        <a:cs typeface="Cabin"/>
                        <a:sym typeface="Cabin"/>
                      </a:endParaRPr>
                    </a:p>
                    <a:p>
                      <a:pPr marL="171450" lvl="0" indent="-171450" algn="l" rtl="0">
                        <a:lnSpc>
                          <a:spcPct val="150000"/>
                        </a:lnSpc>
                        <a:spcBef>
                          <a:spcPts val="0"/>
                        </a:spcBef>
                        <a:spcAft>
                          <a:spcPts val="0"/>
                        </a:spcAft>
                        <a:buClr>
                          <a:schemeClr val="hlink"/>
                        </a:buClr>
                        <a:buSzPts val="1100"/>
                        <a:buFont typeface="Arial" panose="020B0604020202020204" pitchFamily="34" charset="0"/>
                        <a:buChar char="•"/>
                      </a:pPr>
                      <a:r>
                        <a:rPr lang="en-US" sz="1000" dirty="0" err="1">
                          <a:solidFill>
                            <a:schemeClr val="bg1"/>
                          </a:solidFill>
                          <a:latin typeface="Microsoft YaHei" panose="020B0503020204020204" pitchFamily="34" charset="-122"/>
                          <a:ea typeface="Microsoft YaHei" panose="020B0503020204020204" pitchFamily="34" charset="-122"/>
                          <a:cs typeface="Cabin"/>
                          <a:sym typeface="Cabin"/>
                        </a:rPr>
                        <a:t>登录注册表单字段校验</a:t>
                      </a: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，规范、安全</a:t>
                      </a:r>
                      <a:endParaRPr lang="en-US" sz="1000" dirty="0">
                        <a:solidFill>
                          <a:schemeClr val="bg1"/>
                        </a:solidFill>
                        <a:latin typeface="Microsoft YaHei" panose="020B0503020204020204" pitchFamily="34" charset="-122"/>
                        <a:ea typeface="Microsoft YaHei" panose="020B0503020204020204" pitchFamily="34" charset="-122"/>
                        <a:cs typeface="Cabin"/>
                        <a:sym typeface="Cabin"/>
                      </a:endParaRPr>
                    </a:p>
                  </a:txBody>
                  <a:tcPr marL="91425" marR="91425" marT="91425" marB="91425" anchor="ctr">
                    <a:lnL w="28575" cap="flat" cmpd="sng" algn="ctr">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993318">
                <a:tc>
                  <a:txBody>
                    <a:bodyPr/>
                    <a:lstStyle/>
                    <a:p>
                      <a:pPr marL="0" lvl="0" indent="0" algn="ctr" rtl="0">
                        <a:lnSpc>
                          <a:spcPct val="150000"/>
                        </a:lnSpc>
                        <a:spcBef>
                          <a:spcPts val="0"/>
                        </a:spcBef>
                        <a:spcAft>
                          <a:spcPts val="0"/>
                        </a:spcAft>
                        <a:buNone/>
                      </a:pPr>
                      <a:r>
                        <a:rPr lang="es-ES" sz="1400" b="1" dirty="0" err="1">
                          <a:solidFill>
                            <a:schemeClr val="dk1"/>
                          </a:solidFill>
                          <a:latin typeface="Microsoft YaHei" panose="020B0503020204020204" pitchFamily="34" charset="-122"/>
                          <a:ea typeface="Microsoft YaHei" panose="020B0503020204020204" pitchFamily="34" charset="-122"/>
                          <a:cs typeface="Epilogue"/>
                          <a:sym typeface="Epilogue"/>
                        </a:rPr>
                        <a:t>维修工单模块</a:t>
                      </a:r>
                      <a:r>
                        <a:rPr lang="es-ES" sz="1400" b="1" dirty="0">
                          <a:solidFill>
                            <a:schemeClr val="dk1"/>
                          </a:solidFill>
                          <a:latin typeface="Microsoft YaHei" panose="020B0503020204020204" pitchFamily="34" charset="-122"/>
                          <a:ea typeface="Microsoft YaHei" panose="020B0503020204020204" pitchFamily="34" charset="-122"/>
                          <a:cs typeface="Epilogue"/>
                          <a:sym typeface="Epilogue"/>
                        </a:rPr>
                        <a:t> </a:t>
                      </a: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a:txBody>
                    <a:bodyPr/>
                    <a:lstStyle/>
                    <a:p>
                      <a:pPr marL="0" lvl="0" indent="0" algn="l" rtl="0">
                        <a:lnSpc>
                          <a:spcPct val="150000"/>
                        </a:lnSpc>
                        <a:spcBef>
                          <a:spcPts val="0"/>
                        </a:spcBef>
                        <a:spcAft>
                          <a:spcPts val="0"/>
                        </a:spcAft>
                        <a:buClr>
                          <a:schemeClr val="hlink"/>
                        </a:buClr>
                        <a:buSzPts val="1100"/>
                        <a:buFont typeface="Arial"/>
                        <a:buNone/>
                      </a:pPr>
                      <a:r>
                        <a:rPr lang="es-ES" sz="1000" dirty="0" err="1">
                          <a:solidFill>
                            <a:schemeClr val="bg1"/>
                          </a:solidFill>
                          <a:latin typeface="Microsoft YaHei" panose="020B0503020204020204" pitchFamily="34" charset="-122"/>
                          <a:ea typeface="Microsoft YaHei" panose="020B0503020204020204" pitchFamily="34" charset="-122"/>
                          <a:cs typeface="Cabin"/>
                          <a:sym typeface="Cabin"/>
                        </a:rPr>
                        <a:t>设备维修管理的核心</a:t>
                      </a: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；将维修工事工单化，通过不同流程人员的衔接流转，各司其职、并行工作，能够从多个维度上提高工作效率。</a:t>
                      </a:r>
                      <a:endParaRPr lang="en-US" altLang="zh-CN" sz="1000" dirty="0">
                        <a:solidFill>
                          <a:schemeClr val="bg1"/>
                        </a:solidFill>
                        <a:latin typeface="Microsoft YaHei" panose="020B0503020204020204" pitchFamily="34" charset="-122"/>
                        <a:ea typeface="Microsoft YaHei" panose="020B0503020204020204" pitchFamily="34" charset="-122"/>
                        <a:cs typeface="Cabin"/>
                        <a:sym typeface="Cabin"/>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171450" lvl="0" indent="-171450" algn="l" rtl="0">
                        <a:lnSpc>
                          <a:spcPct val="150000"/>
                        </a:lnSpc>
                        <a:spcBef>
                          <a:spcPts val="0"/>
                        </a:spcBef>
                        <a:spcAft>
                          <a:spcPts val="0"/>
                        </a:spcAft>
                        <a:buClr>
                          <a:schemeClr val="hlink"/>
                        </a:buClr>
                        <a:buSzPts val="1100"/>
                        <a:buFont typeface="Arial" panose="020B0604020202020204" pitchFamily="34" charset="0"/>
                        <a:buChar char="•"/>
                      </a:pPr>
                      <a:r>
                        <a:rPr lang="en-US" sz="1000" dirty="0" err="1">
                          <a:solidFill>
                            <a:schemeClr val="bg1"/>
                          </a:solidFill>
                          <a:latin typeface="Microsoft YaHei" panose="020B0503020204020204" pitchFamily="34" charset="-122"/>
                          <a:ea typeface="Microsoft YaHei" panose="020B0503020204020204" pitchFamily="34" charset="-122"/>
                          <a:cs typeface="Cabin"/>
                          <a:sym typeface="Cabin"/>
                        </a:rPr>
                        <a:t>新建工单</a:t>
                      </a: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、流程处理、工单管理等功能</a:t>
                      </a:r>
                      <a:endParaRPr lang="en-US" altLang="zh-CN" sz="1000" dirty="0">
                        <a:solidFill>
                          <a:schemeClr val="bg1"/>
                        </a:solidFill>
                        <a:latin typeface="Microsoft YaHei" panose="020B0503020204020204" pitchFamily="34" charset="-122"/>
                        <a:ea typeface="Microsoft YaHei" panose="020B0503020204020204" pitchFamily="34" charset="-122"/>
                        <a:cs typeface="Cabin"/>
                        <a:sym typeface="Cabin"/>
                      </a:endParaRPr>
                    </a:p>
                    <a:p>
                      <a:pPr marL="171450" lvl="0" indent="-171450" algn="l" rtl="0">
                        <a:lnSpc>
                          <a:spcPct val="150000"/>
                        </a:lnSpc>
                        <a:spcBef>
                          <a:spcPts val="0"/>
                        </a:spcBef>
                        <a:spcAft>
                          <a:spcPts val="0"/>
                        </a:spcAft>
                        <a:buClr>
                          <a:schemeClr val="hlink"/>
                        </a:buClr>
                        <a:buSzPts val="1100"/>
                        <a:buFont typeface="Arial" panose="020B0604020202020204" pitchFamily="34" charset="0"/>
                        <a:buChar char="•"/>
                      </a:pP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自定义筛查、搜索等，提升交互体验</a:t>
                      </a:r>
                      <a:endParaRPr lang="en-US" altLang="zh-CN" sz="1000" dirty="0">
                        <a:solidFill>
                          <a:schemeClr val="bg1"/>
                        </a:solidFill>
                        <a:latin typeface="Microsoft YaHei" panose="020B0503020204020204" pitchFamily="34" charset="-122"/>
                        <a:ea typeface="Microsoft YaHei" panose="020B0503020204020204" pitchFamily="34" charset="-122"/>
                        <a:cs typeface="Cabin"/>
                        <a:sym typeface="Cabin"/>
                      </a:endParaRPr>
                    </a:p>
                    <a:p>
                      <a:pPr marL="171450" lvl="0" indent="-171450" algn="l" rtl="0">
                        <a:lnSpc>
                          <a:spcPct val="150000"/>
                        </a:lnSpc>
                        <a:spcBef>
                          <a:spcPts val="0"/>
                        </a:spcBef>
                        <a:spcAft>
                          <a:spcPts val="0"/>
                        </a:spcAft>
                        <a:buClr>
                          <a:schemeClr val="hlink"/>
                        </a:buClr>
                        <a:buSzPts val="1100"/>
                        <a:buFont typeface="Arial" panose="020B0604020202020204" pitchFamily="34" charset="0"/>
                        <a:buChar char="•"/>
                      </a:pP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信息清晰透明公开，便于追踪维修进度</a:t>
                      </a:r>
                      <a:endParaRPr lang="en-US" altLang="zh-CN" sz="1000" dirty="0">
                        <a:solidFill>
                          <a:schemeClr val="bg1"/>
                        </a:solidFill>
                        <a:latin typeface="Microsoft YaHei" panose="020B0503020204020204" pitchFamily="34" charset="-122"/>
                        <a:ea typeface="Microsoft YaHei" panose="020B0503020204020204" pitchFamily="34" charset="-122"/>
                        <a:cs typeface="Cabin"/>
                        <a:sym typeface="Cabin"/>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781165">
                <a:tc>
                  <a:txBody>
                    <a:bodyPr/>
                    <a:lstStyle/>
                    <a:p>
                      <a:pPr marL="0" lvl="0" indent="0" algn="ctr" rtl="0">
                        <a:lnSpc>
                          <a:spcPct val="150000"/>
                        </a:lnSpc>
                        <a:spcBef>
                          <a:spcPts val="0"/>
                        </a:spcBef>
                        <a:spcAft>
                          <a:spcPts val="0"/>
                        </a:spcAft>
                        <a:buNone/>
                      </a:pPr>
                      <a:r>
                        <a:rPr lang="es-ES" sz="1400" b="1" dirty="0" err="1">
                          <a:solidFill>
                            <a:schemeClr val="dk1"/>
                          </a:solidFill>
                          <a:latin typeface="Microsoft YaHei" panose="020B0503020204020204" pitchFamily="34" charset="-122"/>
                          <a:ea typeface="Microsoft YaHei" panose="020B0503020204020204" pitchFamily="34" charset="-122"/>
                          <a:cs typeface="Epilogue"/>
                          <a:sym typeface="Epilogue"/>
                        </a:rPr>
                        <a:t>用户管理模块</a:t>
                      </a:r>
                      <a:endParaRPr lang="es-ES" sz="1400" b="1" dirty="0">
                        <a:solidFill>
                          <a:schemeClr val="dk1"/>
                        </a:solidFill>
                        <a:latin typeface="Microsoft YaHei" panose="020B0503020204020204" pitchFamily="34" charset="-122"/>
                        <a:ea typeface="Microsoft YaHei" panose="020B0503020204020204" pitchFamily="34" charset="-122"/>
                        <a:cs typeface="Epilogue"/>
                        <a:sym typeface="Epilogue"/>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3"/>
                    </a:solidFill>
                  </a:tcPr>
                </a:tc>
                <a:tc>
                  <a:txBody>
                    <a:bodyPr/>
                    <a:lstStyle/>
                    <a:p>
                      <a:pPr marL="0" lvl="0" indent="0" algn="l" rtl="0">
                        <a:lnSpc>
                          <a:spcPct val="150000"/>
                        </a:lnSpc>
                        <a:spcBef>
                          <a:spcPts val="0"/>
                        </a:spcBef>
                        <a:spcAft>
                          <a:spcPts val="0"/>
                        </a:spcAft>
                        <a:buClr>
                          <a:schemeClr val="hlink"/>
                        </a:buClr>
                        <a:buSzPts val="1100"/>
                        <a:buFont typeface="Arial"/>
                        <a:buNone/>
                      </a:pPr>
                      <a:r>
                        <a:rPr lang="es-ES" sz="1000" dirty="0" err="1">
                          <a:solidFill>
                            <a:schemeClr val="bg1"/>
                          </a:solidFill>
                          <a:latin typeface="Microsoft YaHei" panose="020B0503020204020204" pitchFamily="34" charset="-122"/>
                          <a:ea typeface="Microsoft YaHei" panose="020B0503020204020204" pitchFamily="34" charset="-122"/>
                          <a:cs typeface="Cabin"/>
                          <a:sym typeface="Cabin"/>
                        </a:rPr>
                        <a:t>管理员可以对系统中的用户</a:t>
                      </a: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、权限进行管理维护，对不同用户、工作人员分发不同的权限。</a:t>
                      </a:r>
                      <a:endParaRPr lang="es-ES" sz="1000" dirty="0">
                        <a:solidFill>
                          <a:schemeClr val="bg1"/>
                        </a:solidFill>
                        <a:latin typeface="Microsoft YaHei" panose="020B0503020204020204" pitchFamily="34" charset="-122"/>
                        <a:ea typeface="Microsoft YaHei" panose="020B0503020204020204" pitchFamily="34" charset="-122"/>
                        <a:cs typeface="Cabin"/>
                        <a:sym typeface="Cabin"/>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tc>
                  <a:txBody>
                    <a:bodyPr/>
                    <a:lstStyle/>
                    <a:p>
                      <a:pPr marL="171450" lvl="0" indent="-171450" algn="l" rtl="0">
                        <a:lnSpc>
                          <a:spcPct val="150000"/>
                        </a:lnSpc>
                        <a:spcBef>
                          <a:spcPts val="0"/>
                        </a:spcBef>
                        <a:spcAft>
                          <a:spcPts val="0"/>
                        </a:spcAft>
                        <a:buClr>
                          <a:schemeClr val="hlink"/>
                        </a:buClr>
                        <a:buSzPts val="1100"/>
                        <a:buFont typeface="Arial" panose="020B0604020202020204" pitchFamily="34" charset="0"/>
                        <a:buChar char="•"/>
                      </a:pPr>
                      <a:r>
                        <a:rPr lang="es-ES" sz="1000" dirty="0" err="1">
                          <a:solidFill>
                            <a:schemeClr val="bg1"/>
                          </a:solidFill>
                          <a:latin typeface="Microsoft YaHei" panose="020B0503020204020204" pitchFamily="34" charset="-122"/>
                          <a:ea typeface="Microsoft YaHei" panose="020B0503020204020204" pitchFamily="34" charset="-122"/>
                          <a:cs typeface="Cabin"/>
                          <a:sym typeface="Cabin"/>
                        </a:rPr>
                        <a:t>支持对用户账号的增</a:t>
                      </a: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a:t>
                      </a:r>
                      <a:r>
                        <a:rPr lang="es-ES" sz="1000" dirty="0" err="1">
                          <a:solidFill>
                            <a:schemeClr val="bg1"/>
                          </a:solidFill>
                          <a:latin typeface="Microsoft YaHei" panose="020B0503020204020204" pitchFamily="34" charset="-122"/>
                          <a:ea typeface="Microsoft YaHei" panose="020B0503020204020204" pitchFamily="34" charset="-122"/>
                          <a:cs typeface="Cabin"/>
                          <a:sym typeface="Cabin"/>
                        </a:rPr>
                        <a:t>删</a:t>
                      </a: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a:t>
                      </a:r>
                      <a:r>
                        <a:rPr lang="es-ES" sz="1000" dirty="0" err="1">
                          <a:solidFill>
                            <a:schemeClr val="bg1"/>
                          </a:solidFill>
                          <a:latin typeface="Microsoft YaHei" panose="020B0503020204020204" pitchFamily="34" charset="-122"/>
                          <a:ea typeface="Microsoft YaHei" panose="020B0503020204020204" pitchFamily="34" charset="-122"/>
                          <a:cs typeface="Cabin"/>
                          <a:sym typeface="Cabin"/>
                        </a:rPr>
                        <a:t>改</a:t>
                      </a:r>
                      <a:r>
                        <a:rPr lang="zh-CN" altLang="en-US" sz="1000" dirty="0">
                          <a:solidFill>
                            <a:schemeClr val="bg1"/>
                          </a:solidFill>
                          <a:latin typeface="Microsoft YaHei" panose="020B0503020204020204" pitchFamily="34" charset="-122"/>
                          <a:ea typeface="Microsoft YaHei" panose="020B0503020204020204" pitchFamily="34" charset="-122"/>
                          <a:cs typeface="Cabin"/>
                          <a:sym typeface="Cabin"/>
                        </a:rPr>
                        <a:t>、</a:t>
                      </a:r>
                      <a:r>
                        <a:rPr lang="es-ES" sz="1000" dirty="0" err="1">
                          <a:solidFill>
                            <a:schemeClr val="bg1"/>
                          </a:solidFill>
                          <a:latin typeface="Microsoft YaHei" panose="020B0503020204020204" pitchFamily="34" charset="-122"/>
                          <a:ea typeface="Microsoft YaHei" panose="020B0503020204020204" pitchFamily="34" charset="-122"/>
                          <a:cs typeface="Cabin"/>
                          <a:sym typeface="Cabin"/>
                        </a:rPr>
                        <a:t>查</a:t>
                      </a:r>
                      <a:endParaRPr lang="es-ES" sz="1000" dirty="0">
                        <a:solidFill>
                          <a:schemeClr val="bg1"/>
                        </a:solidFill>
                        <a:latin typeface="Microsoft YaHei" panose="020B0503020204020204" pitchFamily="34" charset="-122"/>
                        <a:ea typeface="Microsoft YaHei" panose="020B0503020204020204" pitchFamily="34" charset="-122"/>
                        <a:cs typeface="Cabin"/>
                        <a:sym typeface="Cabin"/>
                      </a:endParaRPr>
                    </a:p>
                    <a:p>
                      <a:pPr marL="171450" lvl="0" indent="-171450" algn="l" rtl="0">
                        <a:lnSpc>
                          <a:spcPct val="150000"/>
                        </a:lnSpc>
                        <a:spcBef>
                          <a:spcPts val="0"/>
                        </a:spcBef>
                        <a:spcAft>
                          <a:spcPts val="0"/>
                        </a:spcAft>
                        <a:buClr>
                          <a:schemeClr val="hlink"/>
                        </a:buClr>
                        <a:buSzPts val="1100"/>
                        <a:buFont typeface="Arial" panose="020B0604020202020204" pitchFamily="34" charset="0"/>
                        <a:buChar char="•"/>
                      </a:pPr>
                      <a:r>
                        <a:rPr lang="es-ES" sz="1000" dirty="0" err="1">
                          <a:solidFill>
                            <a:schemeClr val="bg1"/>
                          </a:solidFill>
                          <a:latin typeface="Microsoft YaHei" panose="020B0503020204020204" pitchFamily="34" charset="-122"/>
                          <a:ea typeface="Microsoft YaHei" panose="020B0503020204020204" pitchFamily="34" charset="-122"/>
                          <a:cs typeface="Cabin"/>
                          <a:sym typeface="Cabin"/>
                        </a:rPr>
                        <a:t>给不同的账号分发相应的处理权限</a:t>
                      </a:r>
                      <a:endParaRPr lang="es-ES" sz="1000" dirty="0">
                        <a:solidFill>
                          <a:schemeClr val="bg1"/>
                        </a:solidFill>
                        <a:latin typeface="Microsoft YaHei" panose="020B0503020204020204" pitchFamily="34" charset="-122"/>
                        <a:ea typeface="Microsoft YaHei" panose="020B0503020204020204" pitchFamily="34" charset="-122"/>
                        <a:cs typeface="Cabin"/>
                        <a:sym typeface="Cabin"/>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2"/>
          <p:cNvSpPr txBox="1">
            <a:spLocks noGrp="1"/>
          </p:cNvSpPr>
          <p:nvPr>
            <p:ph type="title"/>
          </p:nvPr>
        </p:nvSpPr>
        <p:spPr>
          <a:xfrm>
            <a:off x="1442700" y="1323975"/>
            <a:ext cx="6258600" cy="25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6000" spc="600" dirty="0" err="1">
                <a:latin typeface="Microsoft YaHei" panose="020B0503020204020204" pitchFamily="34" charset="-122"/>
                <a:ea typeface="Microsoft YaHei" panose="020B0503020204020204" pitchFamily="34" charset="-122"/>
              </a:rPr>
              <a:t>系统展示</a:t>
            </a:r>
            <a:endParaRPr sz="6000" spc="6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0" name="Google Shape;580;p37"/>
          <p:cNvGrpSpPr/>
          <p:nvPr/>
        </p:nvGrpSpPr>
        <p:grpSpPr>
          <a:xfrm>
            <a:off x="4882194" y="2169725"/>
            <a:ext cx="3123078" cy="1105100"/>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4</a:t>
            </a:r>
            <a:endParaRPr dirty="0"/>
          </a:p>
        </p:txBody>
      </p:sp>
      <p:sp>
        <p:nvSpPr>
          <p:cNvPr id="585" name="Google Shape;585;p37"/>
          <p:cNvSpPr txBox="1">
            <a:spLocks noGrp="1"/>
          </p:cNvSpPr>
          <p:nvPr>
            <p:ph type="title"/>
          </p:nvPr>
        </p:nvSpPr>
        <p:spPr>
          <a:xfrm>
            <a:off x="4985138" y="2268917"/>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重点难点</a:t>
            </a:r>
            <a:endParaRPr dirty="0">
              <a:latin typeface="Microsoft YaHei" panose="020B0503020204020204" pitchFamily="34" charset="-122"/>
              <a:ea typeface="Microsoft YaHei" panose="020B0503020204020204" pitchFamily="34" charset="-122"/>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347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9" name="Google Shape;1039;p5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rPr>
              <a:t>持续集成</a:t>
            </a:r>
            <a:r>
              <a:rPr lang="zh-CN" altLang="en-US" dirty="0">
                <a:solidFill>
                  <a:schemeClr val="dk2"/>
                </a:solidFill>
              </a:rPr>
              <a:t> </a:t>
            </a:r>
            <a:r>
              <a:rPr lang="en-US" altLang="zh-CN" dirty="0">
                <a:solidFill>
                  <a:schemeClr val="dk2"/>
                </a:solidFill>
              </a:rPr>
              <a:t>/</a:t>
            </a:r>
            <a:r>
              <a:rPr lang="zh-CN" altLang="en-US" dirty="0">
                <a:solidFill>
                  <a:schemeClr val="dk2"/>
                </a:solidFill>
              </a:rPr>
              <a:t> 持续部署</a:t>
            </a:r>
            <a:endParaRPr dirty="0">
              <a:solidFill>
                <a:schemeClr val="dk2"/>
              </a:solidFill>
            </a:endParaRPr>
          </a:p>
        </p:txBody>
      </p:sp>
      <p:sp>
        <p:nvSpPr>
          <p:cNvPr id="1043" name="Google Shape;1043;p55"/>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55"/>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55"/>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031;p54">
            <a:extLst>
              <a:ext uri="{FF2B5EF4-FFF2-40B4-BE49-F238E27FC236}">
                <a16:creationId xmlns:a16="http://schemas.microsoft.com/office/drawing/2014/main" id="{0FAB354C-E48E-074D-AF73-D04A561E16B6}"/>
              </a:ext>
            </a:extLst>
          </p:cNvPr>
          <p:cNvSpPr txBox="1">
            <a:spLocks noGrp="1"/>
          </p:cNvSpPr>
          <p:nvPr>
            <p:ph type="subTitle" idx="1"/>
          </p:nvPr>
        </p:nvSpPr>
        <p:spPr>
          <a:xfrm rot="21599741">
            <a:off x="960465" y="1591272"/>
            <a:ext cx="6903483" cy="1325936"/>
          </a:xfrm>
          <a:prstGeom prst="rect">
            <a:avLst/>
          </a:prstGeom>
        </p:spPr>
        <p:txBody>
          <a:bodyPr spcFirstLastPara="1" wrap="square" lIns="91425" tIns="91425" rIns="91425" bIns="91425" anchor="t" anchorCtr="0">
            <a:noAutofit/>
          </a:bodyPr>
          <a:lstStyle/>
          <a:p>
            <a:pPr marL="139700" lvl="0" indent="0" algn="l" rtl="0">
              <a:lnSpc>
                <a:spcPct val="150000"/>
              </a:lnSpc>
              <a:spcBef>
                <a:spcPts val="0"/>
              </a:spcBef>
              <a:spcAft>
                <a:spcPts val="0"/>
              </a:spcAft>
              <a:buClr>
                <a:schemeClr val="dk2"/>
              </a:buClr>
              <a:buSzPts val="1400"/>
            </a:pPr>
            <a:r>
              <a:rPr lang="en-US" sz="1100" dirty="0" err="1">
                <a:solidFill>
                  <a:schemeClr val="tx1">
                    <a:lumMod val="65000"/>
                  </a:schemeClr>
                </a:solidFill>
              </a:rPr>
              <a:t>前端在不断的开发迭代的过程</a:t>
            </a:r>
            <a:r>
              <a:rPr lang="zh-CN" altLang="en-US" sz="1100" dirty="0">
                <a:solidFill>
                  <a:schemeClr val="tx1">
                    <a:lumMod val="65000"/>
                  </a:schemeClr>
                </a:solidFill>
              </a:rPr>
              <a:t>，每次手动的打包集成、上传服务器、部署服务的过程比较繁琐，并且后续接入测试等流程后需要一个自动化的流水线去完成出包部署的环节。</a:t>
            </a:r>
            <a:endParaRPr lang="en-US" altLang="zh-CN" sz="1100" dirty="0">
              <a:solidFill>
                <a:schemeClr val="tx1">
                  <a:lumMod val="65000"/>
                </a:schemeClr>
              </a:solidFill>
            </a:endParaRPr>
          </a:p>
          <a:p>
            <a:pPr marL="139700" lvl="0" indent="0" algn="l" rtl="0">
              <a:lnSpc>
                <a:spcPct val="150000"/>
              </a:lnSpc>
              <a:spcBef>
                <a:spcPts val="0"/>
              </a:spcBef>
              <a:spcAft>
                <a:spcPts val="0"/>
              </a:spcAft>
              <a:buClr>
                <a:schemeClr val="dk2"/>
              </a:buClr>
              <a:buSzPts val="1400"/>
            </a:pPr>
            <a:r>
              <a:rPr lang="zh-CN" altLang="en-US" sz="1100" dirty="0">
                <a:solidFill>
                  <a:schemeClr val="tx1">
                    <a:lumMod val="65000"/>
                  </a:schemeClr>
                </a:solidFill>
              </a:rPr>
              <a:t>目前很多企业项目都开始使用</a:t>
            </a:r>
            <a:r>
              <a:rPr lang="en-US" altLang="zh-CN" sz="1100" dirty="0">
                <a:solidFill>
                  <a:schemeClr val="tx1">
                    <a:lumMod val="65000"/>
                  </a:schemeClr>
                </a:solidFill>
              </a:rPr>
              <a:t>DevOps</a:t>
            </a:r>
            <a:r>
              <a:rPr lang="zh-CN" altLang="en-US" sz="1100" dirty="0">
                <a:solidFill>
                  <a:schemeClr val="tx1">
                    <a:lumMod val="65000"/>
                  </a:schemeClr>
                </a:solidFill>
              </a:rPr>
              <a:t>模型来优化迭代流程。其中 </a:t>
            </a:r>
            <a:r>
              <a:rPr lang="en-US" altLang="zh-CN" sz="1100" dirty="0">
                <a:solidFill>
                  <a:schemeClr val="tx1">
                    <a:lumMod val="65000"/>
                  </a:schemeClr>
                </a:solidFill>
              </a:rPr>
              <a:t>CI/CD</a:t>
            </a:r>
            <a:r>
              <a:rPr lang="zh-CN" altLang="en-US" sz="1100" dirty="0">
                <a:solidFill>
                  <a:schemeClr val="tx1">
                    <a:lumMod val="65000"/>
                  </a:schemeClr>
                </a:solidFill>
              </a:rPr>
              <a:t>（持续集成 </a:t>
            </a:r>
            <a:r>
              <a:rPr lang="en-US" altLang="zh-CN" sz="1100" dirty="0">
                <a:solidFill>
                  <a:schemeClr val="tx1">
                    <a:lumMod val="65000"/>
                  </a:schemeClr>
                </a:solidFill>
              </a:rPr>
              <a:t>/</a:t>
            </a:r>
            <a:r>
              <a:rPr lang="zh-CN" altLang="en-US" sz="1100" dirty="0">
                <a:solidFill>
                  <a:schemeClr val="tx1">
                    <a:lumMod val="65000"/>
                  </a:schemeClr>
                </a:solidFill>
              </a:rPr>
              <a:t> 持续部署）作为开发流程的自动化主干；目前市面上有</a:t>
            </a:r>
            <a:r>
              <a:rPr lang="en-US" altLang="zh-CN" sz="1100" dirty="0">
                <a:solidFill>
                  <a:schemeClr val="tx1">
                    <a:lumMod val="65000"/>
                  </a:schemeClr>
                </a:solidFill>
              </a:rPr>
              <a:t>GitLab</a:t>
            </a:r>
            <a:r>
              <a:rPr lang="zh-CN" altLang="en-US" sz="1100" dirty="0">
                <a:solidFill>
                  <a:schemeClr val="tx1">
                    <a:lumMod val="65000"/>
                  </a:schemeClr>
                </a:solidFill>
              </a:rPr>
              <a:t>、</a:t>
            </a:r>
            <a:r>
              <a:rPr lang="en-US" altLang="zh-CN" sz="1100" dirty="0" err="1">
                <a:solidFill>
                  <a:schemeClr val="tx1">
                    <a:lumMod val="65000"/>
                  </a:schemeClr>
                </a:solidFill>
              </a:rPr>
              <a:t>Github</a:t>
            </a:r>
            <a:r>
              <a:rPr lang="zh-CN" altLang="en-US" sz="1100" dirty="0">
                <a:solidFill>
                  <a:schemeClr val="tx1">
                    <a:lumMod val="65000"/>
                  </a:schemeClr>
                </a:solidFill>
              </a:rPr>
              <a:t>、</a:t>
            </a:r>
            <a:r>
              <a:rPr lang="en-US" altLang="zh-CN" sz="1100" dirty="0">
                <a:solidFill>
                  <a:schemeClr val="tx1">
                    <a:lumMod val="65000"/>
                  </a:schemeClr>
                </a:solidFill>
              </a:rPr>
              <a:t>Jenkins</a:t>
            </a:r>
            <a:r>
              <a:rPr lang="zh-CN" altLang="en-US" sz="1100" dirty="0">
                <a:solidFill>
                  <a:schemeClr val="tx1">
                    <a:lumMod val="65000"/>
                  </a:schemeClr>
                </a:solidFill>
              </a:rPr>
              <a:t>等</a:t>
            </a:r>
            <a:r>
              <a:rPr lang="en-US" altLang="zh-CN" sz="1100" dirty="0">
                <a:solidFill>
                  <a:schemeClr val="tx1">
                    <a:lumMod val="65000"/>
                  </a:schemeClr>
                </a:solidFill>
              </a:rPr>
              <a:t>DevOps</a:t>
            </a:r>
            <a:r>
              <a:rPr lang="zh-CN" altLang="en-US" sz="1100" dirty="0">
                <a:solidFill>
                  <a:schemeClr val="tx1">
                    <a:lumMod val="65000"/>
                  </a:schemeClr>
                </a:solidFill>
              </a:rPr>
              <a:t>工具比较常用。</a:t>
            </a:r>
            <a:endParaRPr lang="en-US" altLang="zh-CN" sz="1100" dirty="0">
              <a:solidFill>
                <a:schemeClr val="tx1">
                  <a:lumMod val="65000"/>
                </a:schemeClr>
              </a:solidFill>
            </a:endParaRPr>
          </a:p>
          <a:p>
            <a:pPr marL="139700" lvl="0" indent="0" algn="l" rtl="0">
              <a:lnSpc>
                <a:spcPct val="150000"/>
              </a:lnSpc>
              <a:spcBef>
                <a:spcPts val="0"/>
              </a:spcBef>
              <a:spcAft>
                <a:spcPts val="0"/>
              </a:spcAft>
              <a:buClr>
                <a:schemeClr val="dk2"/>
              </a:buClr>
              <a:buSzPts val="1400"/>
            </a:pPr>
            <a:endParaRPr lang="en-US" altLang="zh-CN" sz="1100" dirty="0">
              <a:solidFill>
                <a:schemeClr val="tx1">
                  <a:lumMod val="65000"/>
                </a:schemeClr>
              </a:solidFill>
            </a:endParaRPr>
          </a:p>
          <a:p>
            <a:pPr marL="139700" lvl="0" indent="0" algn="l" rtl="0">
              <a:lnSpc>
                <a:spcPct val="150000"/>
              </a:lnSpc>
              <a:spcBef>
                <a:spcPts val="0"/>
              </a:spcBef>
              <a:spcAft>
                <a:spcPts val="0"/>
              </a:spcAft>
              <a:buClr>
                <a:schemeClr val="dk2"/>
              </a:buClr>
              <a:buSzPts val="1400"/>
            </a:pPr>
            <a:endParaRPr lang="en-US" altLang="zh-CN" sz="1100" dirty="0">
              <a:solidFill>
                <a:schemeClr val="tx1">
                  <a:lumMod val="65000"/>
                </a:schemeClr>
              </a:solidFill>
            </a:endParaRPr>
          </a:p>
          <a:p>
            <a:pPr marL="139700" lvl="0" indent="0" algn="l" rtl="0">
              <a:lnSpc>
                <a:spcPct val="150000"/>
              </a:lnSpc>
              <a:spcBef>
                <a:spcPts val="0"/>
              </a:spcBef>
              <a:spcAft>
                <a:spcPts val="0"/>
              </a:spcAft>
              <a:buClr>
                <a:schemeClr val="dk2"/>
              </a:buClr>
              <a:buSzPts val="1400"/>
            </a:pPr>
            <a:endParaRPr lang="en-US" altLang="zh-CN" sz="1100" dirty="0">
              <a:solidFill>
                <a:schemeClr val="tx1">
                  <a:lumMod val="65000"/>
                </a:schemeClr>
              </a:solidFill>
            </a:endParaRPr>
          </a:p>
        </p:txBody>
      </p:sp>
      <p:sp>
        <p:nvSpPr>
          <p:cNvPr id="27" name="Google Shape;1031;p54">
            <a:extLst>
              <a:ext uri="{FF2B5EF4-FFF2-40B4-BE49-F238E27FC236}">
                <a16:creationId xmlns:a16="http://schemas.microsoft.com/office/drawing/2014/main" id="{9531340F-ECDE-E140-BF8A-F1389C8D91D6}"/>
              </a:ext>
            </a:extLst>
          </p:cNvPr>
          <p:cNvSpPr txBox="1">
            <a:spLocks/>
          </p:cNvSpPr>
          <p:nvPr/>
        </p:nvSpPr>
        <p:spPr>
          <a:xfrm rot="21599741">
            <a:off x="816430" y="2787265"/>
            <a:ext cx="4130327" cy="1523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1pPr>
            <a:lvl2pPr marL="914400" marR="0" lvl="1"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1600"/>
              </a:spcBef>
              <a:spcAft>
                <a:spcPts val="160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311150" indent="-171450" algn="l">
              <a:lnSpc>
                <a:spcPct val="150000"/>
              </a:lnSpc>
              <a:buClr>
                <a:schemeClr val="dk2"/>
              </a:buClr>
              <a:buFont typeface="Arial" panose="020B0604020202020204" pitchFamily="34" charset="0"/>
              <a:buChar char="•"/>
            </a:pPr>
            <a:r>
              <a:rPr lang="zh-CN" altLang="en-US" sz="1200" dirty="0"/>
              <a:t>目前项目中为了方便迭代开发完成的版本部署在服务器上，通过</a:t>
            </a:r>
            <a:r>
              <a:rPr lang="en-US" altLang="zh-CN" sz="1200" dirty="0" err="1"/>
              <a:t>Github</a:t>
            </a:r>
            <a:r>
              <a:rPr lang="zh-CN" altLang="en-US" sz="1200" dirty="0"/>
              <a:t> </a:t>
            </a:r>
            <a:r>
              <a:rPr lang="en-US" altLang="zh-CN" sz="1200" dirty="0"/>
              <a:t>Actions</a:t>
            </a:r>
            <a:r>
              <a:rPr lang="zh-CN" altLang="en-US" sz="1200" dirty="0"/>
              <a:t>上的</a:t>
            </a:r>
            <a:r>
              <a:rPr lang="en-US" altLang="zh-CN" sz="1200" dirty="0"/>
              <a:t>workflow</a:t>
            </a:r>
            <a:r>
              <a:rPr lang="zh-CN" altLang="en-US" sz="1200" dirty="0"/>
              <a:t>构造出自动部署的流水线。</a:t>
            </a:r>
            <a:endParaRPr lang="en-US" altLang="zh-CN" sz="1200" dirty="0"/>
          </a:p>
          <a:p>
            <a:pPr marL="311150" indent="-171450" algn="l">
              <a:lnSpc>
                <a:spcPct val="150000"/>
              </a:lnSpc>
              <a:buClr>
                <a:schemeClr val="dk2"/>
              </a:buClr>
              <a:buFont typeface="Arial" panose="020B0604020202020204" pitchFamily="34" charset="0"/>
              <a:buChar char="•"/>
            </a:pPr>
            <a:r>
              <a:rPr lang="zh-CN" altLang="en-US" sz="1200" dirty="0"/>
              <a:t>原理：在</a:t>
            </a:r>
            <a:r>
              <a:rPr lang="en-US" altLang="zh-CN" sz="1200" dirty="0"/>
              <a:t>dev</a:t>
            </a:r>
            <a:r>
              <a:rPr lang="zh-CN" altLang="en-US" sz="1200" dirty="0"/>
              <a:t>分支上开发，当将</a:t>
            </a:r>
            <a:r>
              <a:rPr lang="en-US" altLang="zh-CN" sz="1200" dirty="0"/>
              <a:t>dev</a:t>
            </a:r>
            <a:r>
              <a:rPr lang="zh-CN" altLang="en-US" sz="1200" dirty="0"/>
              <a:t>分支合并到</a:t>
            </a:r>
            <a:r>
              <a:rPr lang="en-US" altLang="zh-CN" sz="1200" dirty="0"/>
              <a:t>master</a:t>
            </a:r>
            <a:r>
              <a:rPr lang="zh-CN" altLang="en-US" sz="1200" dirty="0"/>
              <a:t>分支上的时候就出发流水线。</a:t>
            </a:r>
            <a:endParaRPr lang="en-US" altLang="zh-CN" sz="1200" dirty="0"/>
          </a:p>
        </p:txBody>
      </p:sp>
      <p:pic>
        <p:nvPicPr>
          <p:cNvPr id="15" name="图片 14">
            <a:extLst>
              <a:ext uri="{FF2B5EF4-FFF2-40B4-BE49-F238E27FC236}">
                <a16:creationId xmlns:a16="http://schemas.microsoft.com/office/drawing/2014/main" id="{2F00F795-FE92-C047-8561-BD16C4F3F1A6}"/>
              </a:ext>
            </a:extLst>
          </p:cNvPr>
          <p:cNvPicPr>
            <a:picLocks noChangeAspect="1"/>
          </p:cNvPicPr>
          <p:nvPr/>
        </p:nvPicPr>
        <p:blipFill>
          <a:blip r:embed="rId3"/>
          <a:stretch>
            <a:fillRect/>
          </a:stretch>
        </p:blipFill>
        <p:spPr>
          <a:xfrm>
            <a:off x="4963019" y="2857730"/>
            <a:ext cx="2884774" cy="1627383"/>
          </a:xfrm>
          <a:prstGeom prst="rect">
            <a:avLst/>
          </a:prstGeom>
        </p:spPr>
      </p:pic>
    </p:spTree>
    <p:extLst>
      <p:ext uri="{BB962C8B-B14F-4D97-AF65-F5344CB8AC3E}">
        <p14:creationId xmlns:p14="http://schemas.microsoft.com/office/powerpoint/2010/main" val="2406894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39"/>
          <p:cNvGrpSpPr/>
          <p:nvPr/>
        </p:nvGrpSpPr>
        <p:grpSpPr>
          <a:xfrm>
            <a:off x="6153900" y="3232350"/>
            <a:ext cx="1598600" cy="581650"/>
            <a:chOff x="6153900" y="3231000"/>
            <a:chExt cx="1598600" cy="581650"/>
          </a:xfrm>
        </p:grpSpPr>
        <p:sp>
          <p:nvSpPr>
            <p:cNvPr id="616" name="Google Shape;616;p39"/>
            <p:cNvSpPr/>
            <p:nvPr/>
          </p:nvSpPr>
          <p:spPr>
            <a:xfrm>
              <a:off x="6203300" y="32822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9"/>
            <p:cNvSpPr/>
            <p:nvPr/>
          </p:nvSpPr>
          <p:spPr>
            <a:xfrm>
              <a:off x="6153900" y="3231000"/>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39"/>
          <p:cNvGrpSpPr/>
          <p:nvPr/>
        </p:nvGrpSpPr>
        <p:grpSpPr>
          <a:xfrm>
            <a:off x="3611875" y="3232350"/>
            <a:ext cx="1598600" cy="581650"/>
            <a:chOff x="3611875" y="3231000"/>
            <a:chExt cx="1598600" cy="581650"/>
          </a:xfrm>
        </p:grpSpPr>
        <p:sp>
          <p:nvSpPr>
            <p:cNvPr id="619" name="Google Shape;619;p39"/>
            <p:cNvSpPr/>
            <p:nvPr/>
          </p:nvSpPr>
          <p:spPr>
            <a:xfrm>
              <a:off x="3661275" y="32822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9"/>
            <p:cNvSpPr/>
            <p:nvPr/>
          </p:nvSpPr>
          <p:spPr>
            <a:xfrm>
              <a:off x="3611875" y="3231000"/>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1" name="Google Shape;621;p39"/>
          <p:cNvGrpSpPr/>
          <p:nvPr/>
        </p:nvGrpSpPr>
        <p:grpSpPr>
          <a:xfrm>
            <a:off x="1069850" y="3232350"/>
            <a:ext cx="1598600" cy="581650"/>
            <a:chOff x="1069850" y="3231000"/>
            <a:chExt cx="1598600" cy="581650"/>
          </a:xfrm>
        </p:grpSpPr>
        <p:sp>
          <p:nvSpPr>
            <p:cNvPr id="622" name="Google Shape;622;p39"/>
            <p:cNvSpPr/>
            <p:nvPr/>
          </p:nvSpPr>
          <p:spPr>
            <a:xfrm>
              <a:off x="1119250" y="32822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39"/>
            <p:cNvSpPr/>
            <p:nvPr/>
          </p:nvSpPr>
          <p:spPr>
            <a:xfrm>
              <a:off x="1069850" y="3231000"/>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4" name="Google Shape;624;p39"/>
          <p:cNvGrpSpPr/>
          <p:nvPr/>
        </p:nvGrpSpPr>
        <p:grpSpPr>
          <a:xfrm>
            <a:off x="2363750" y="1533525"/>
            <a:ext cx="1598600" cy="581650"/>
            <a:chOff x="2363750" y="1532175"/>
            <a:chExt cx="1598600" cy="581650"/>
          </a:xfrm>
        </p:grpSpPr>
        <p:sp>
          <p:nvSpPr>
            <p:cNvPr id="625" name="Google Shape;625;p39"/>
            <p:cNvSpPr/>
            <p:nvPr/>
          </p:nvSpPr>
          <p:spPr>
            <a:xfrm>
              <a:off x="2413150" y="1583425"/>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39"/>
            <p:cNvSpPr/>
            <p:nvPr/>
          </p:nvSpPr>
          <p:spPr>
            <a:xfrm>
              <a:off x="2363750" y="1532175"/>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7" name="Google Shape;627;p39"/>
          <p:cNvGrpSpPr/>
          <p:nvPr/>
        </p:nvGrpSpPr>
        <p:grpSpPr>
          <a:xfrm>
            <a:off x="4882900" y="1533525"/>
            <a:ext cx="1598600" cy="581650"/>
            <a:chOff x="4882900" y="1532175"/>
            <a:chExt cx="1598600" cy="581650"/>
          </a:xfrm>
        </p:grpSpPr>
        <p:sp>
          <p:nvSpPr>
            <p:cNvPr id="628" name="Google Shape;628;p39"/>
            <p:cNvSpPr/>
            <p:nvPr/>
          </p:nvSpPr>
          <p:spPr>
            <a:xfrm>
              <a:off x="4932300" y="1583425"/>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9"/>
            <p:cNvSpPr/>
            <p:nvPr/>
          </p:nvSpPr>
          <p:spPr>
            <a:xfrm>
              <a:off x="4882900" y="1532175"/>
              <a:ext cx="15492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30" name="Google Shape;630;p39"/>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 dirty="0">
                <a:solidFill>
                  <a:schemeClr val="lt1"/>
                </a:solidFill>
              </a:rPr>
              <a:t>evolution</a:t>
            </a:r>
            <a:endParaRPr dirty="0">
              <a:solidFill>
                <a:schemeClr val="lt1"/>
              </a:solidFill>
            </a:endParaRPr>
          </a:p>
        </p:txBody>
      </p:sp>
      <p:sp>
        <p:nvSpPr>
          <p:cNvPr id="631" name="Google Shape;631;p39"/>
          <p:cNvSpPr txBox="1"/>
          <p:nvPr/>
        </p:nvSpPr>
        <p:spPr>
          <a:xfrm>
            <a:off x="1162250" y="3232350"/>
            <a:ext cx="1364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Epilogue"/>
                <a:ea typeface="Epilogue"/>
                <a:cs typeface="Epilogue"/>
                <a:sym typeface="Epilogue"/>
              </a:rPr>
              <a:t>Mars</a:t>
            </a:r>
            <a:endParaRPr sz="2000" b="1" dirty="0">
              <a:solidFill>
                <a:schemeClr val="lt1"/>
              </a:solidFill>
              <a:latin typeface="Epilogue"/>
              <a:ea typeface="Epilogue"/>
              <a:cs typeface="Epilogue"/>
              <a:sym typeface="Epilogue"/>
            </a:endParaRPr>
          </a:p>
        </p:txBody>
      </p:sp>
      <p:sp>
        <p:nvSpPr>
          <p:cNvPr id="632" name="Google Shape;632;p39"/>
          <p:cNvSpPr txBox="1"/>
          <p:nvPr/>
        </p:nvSpPr>
        <p:spPr>
          <a:xfrm>
            <a:off x="1163150" y="3760044"/>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dirty="0">
                <a:solidFill>
                  <a:srgbClr val="FFFFFF"/>
                </a:solidFill>
                <a:latin typeface="Cabin"/>
                <a:ea typeface="Cabin"/>
                <a:cs typeface="Cabin"/>
                <a:sym typeface="Cabin"/>
              </a:rPr>
              <a:t>Despite being red, Mars is a cold place</a:t>
            </a:r>
            <a:endParaRPr dirty="0">
              <a:solidFill>
                <a:srgbClr val="FFFFFF"/>
              </a:solidFill>
              <a:latin typeface="Cabin"/>
              <a:ea typeface="Cabin"/>
              <a:cs typeface="Cabin"/>
              <a:sym typeface="Cabin"/>
            </a:endParaRPr>
          </a:p>
        </p:txBody>
      </p:sp>
      <p:sp>
        <p:nvSpPr>
          <p:cNvPr id="633" name="Google Shape;633;p39"/>
          <p:cNvSpPr txBox="1"/>
          <p:nvPr/>
        </p:nvSpPr>
        <p:spPr>
          <a:xfrm>
            <a:off x="2457050" y="1534875"/>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Epilogue"/>
                <a:ea typeface="Epilogue"/>
                <a:cs typeface="Epilogue"/>
                <a:sym typeface="Epilogue"/>
              </a:rPr>
              <a:t>Venus</a:t>
            </a:r>
            <a:endParaRPr sz="2000" b="1" dirty="0">
              <a:solidFill>
                <a:schemeClr val="lt1"/>
              </a:solidFill>
              <a:latin typeface="Epilogue"/>
              <a:ea typeface="Epilogue"/>
              <a:cs typeface="Epilogue"/>
              <a:sym typeface="Epilogue"/>
            </a:endParaRPr>
          </a:p>
        </p:txBody>
      </p:sp>
      <p:sp>
        <p:nvSpPr>
          <p:cNvPr id="634" name="Google Shape;634;p39"/>
          <p:cNvSpPr txBox="1"/>
          <p:nvPr/>
        </p:nvSpPr>
        <p:spPr>
          <a:xfrm>
            <a:off x="2457050" y="2063862"/>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Cabin"/>
                <a:ea typeface="Cabin"/>
                <a:cs typeface="Cabin"/>
                <a:sym typeface="Cabin"/>
              </a:rPr>
              <a:t>Venus is the second planet from the Sun</a:t>
            </a:r>
            <a:endParaRPr dirty="0">
              <a:solidFill>
                <a:schemeClr val="dk1"/>
              </a:solidFill>
              <a:latin typeface="Cabin"/>
              <a:ea typeface="Cabin"/>
              <a:cs typeface="Cabin"/>
              <a:sym typeface="Cabin"/>
            </a:endParaRPr>
          </a:p>
          <a:p>
            <a:pPr marL="0" lvl="0" indent="0" algn="ctr" rtl="0">
              <a:spcBef>
                <a:spcPts val="0"/>
              </a:spcBef>
              <a:spcAft>
                <a:spcPts val="0"/>
              </a:spcAft>
              <a:buNone/>
            </a:pPr>
            <a:endParaRPr dirty="0">
              <a:solidFill>
                <a:srgbClr val="FFFFFF"/>
              </a:solidFill>
              <a:latin typeface="Cabin"/>
              <a:ea typeface="Cabin"/>
              <a:cs typeface="Cabin"/>
              <a:sym typeface="Cabin"/>
            </a:endParaRPr>
          </a:p>
          <a:p>
            <a:pPr marL="0" lvl="0" indent="0" algn="ctr" rtl="0">
              <a:spcBef>
                <a:spcPts val="1600"/>
              </a:spcBef>
              <a:spcAft>
                <a:spcPts val="1600"/>
              </a:spcAft>
              <a:buNone/>
            </a:pPr>
            <a:endParaRPr dirty="0">
              <a:solidFill>
                <a:srgbClr val="FFFFFF"/>
              </a:solidFill>
              <a:latin typeface="Cabin"/>
              <a:ea typeface="Cabin"/>
              <a:cs typeface="Cabin"/>
              <a:sym typeface="Cabin"/>
            </a:endParaRPr>
          </a:p>
        </p:txBody>
      </p:sp>
      <p:sp>
        <p:nvSpPr>
          <p:cNvPr id="635" name="Google Shape;635;p39"/>
          <p:cNvSpPr txBox="1"/>
          <p:nvPr/>
        </p:nvSpPr>
        <p:spPr>
          <a:xfrm>
            <a:off x="3705175" y="3232350"/>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Epilogue"/>
                <a:ea typeface="Epilogue"/>
                <a:cs typeface="Epilogue"/>
                <a:sym typeface="Epilogue"/>
              </a:rPr>
              <a:t>Mercury</a:t>
            </a:r>
            <a:endParaRPr sz="2000" b="1" dirty="0">
              <a:solidFill>
                <a:schemeClr val="lt1"/>
              </a:solidFill>
              <a:latin typeface="Epilogue"/>
              <a:ea typeface="Epilogue"/>
              <a:cs typeface="Epilogue"/>
              <a:sym typeface="Epilogue"/>
            </a:endParaRPr>
          </a:p>
        </p:txBody>
      </p:sp>
      <p:sp>
        <p:nvSpPr>
          <p:cNvPr id="636" name="Google Shape;636;p39"/>
          <p:cNvSpPr txBox="1"/>
          <p:nvPr/>
        </p:nvSpPr>
        <p:spPr>
          <a:xfrm>
            <a:off x="3704730" y="3760059"/>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solidFill>
                  <a:schemeClr val="dk1"/>
                </a:solidFill>
                <a:latin typeface="Cabin"/>
                <a:ea typeface="Cabin"/>
                <a:cs typeface="Cabin"/>
                <a:sym typeface="Cabin"/>
              </a:rPr>
              <a:t>Mercury is the closest planet to the Sun</a:t>
            </a:r>
            <a:endParaRPr dirty="0">
              <a:solidFill>
                <a:srgbClr val="FFFFFF"/>
              </a:solidFill>
              <a:latin typeface="Cabin"/>
              <a:ea typeface="Cabin"/>
              <a:cs typeface="Cabin"/>
              <a:sym typeface="Cabin"/>
            </a:endParaRPr>
          </a:p>
        </p:txBody>
      </p:sp>
      <p:sp>
        <p:nvSpPr>
          <p:cNvPr id="637" name="Google Shape;637;p39"/>
          <p:cNvSpPr txBox="1"/>
          <p:nvPr/>
        </p:nvSpPr>
        <p:spPr>
          <a:xfrm>
            <a:off x="4976196" y="1534875"/>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Epilogue"/>
                <a:ea typeface="Epilogue"/>
                <a:cs typeface="Epilogue"/>
                <a:sym typeface="Epilogue"/>
              </a:rPr>
              <a:t>Jupiter</a:t>
            </a:r>
            <a:endParaRPr sz="2000" b="1" dirty="0">
              <a:solidFill>
                <a:schemeClr val="lt1"/>
              </a:solidFill>
              <a:latin typeface="Epilogue"/>
              <a:ea typeface="Epilogue"/>
              <a:cs typeface="Epilogue"/>
              <a:sym typeface="Epilogue"/>
            </a:endParaRPr>
          </a:p>
        </p:txBody>
      </p:sp>
      <p:sp>
        <p:nvSpPr>
          <p:cNvPr id="638" name="Google Shape;638;p39"/>
          <p:cNvSpPr txBox="1"/>
          <p:nvPr/>
        </p:nvSpPr>
        <p:spPr>
          <a:xfrm>
            <a:off x="4976196" y="2063850"/>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solidFill>
                  <a:schemeClr val="dk1"/>
                </a:solidFill>
                <a:latin typeface="Cabin"/>
                <a:ea typeface="Cabin"/>
                <a:cs typeface="Cabin"/>
                <a:sym typeface="Cabin"/>
              </a:rPr>
              <a:t>Jupiter is the biggest planet of them all</a:t>
            </a:r>
            <a:endParaRPr dirty="0">
              <a:solidFill>
                <a:schemeClr val="dk1"/>
              </a:solidFill>
              <a:latin typeface="Cabin"/>
              <a:ea typeface="Cabin"/>
              <a:cs typeface="Cabin"/>
              <a:sym typeface="Cabin"/>
            </a:endParaRPr>
          </a:p>
          <a:p>
            <a:pPr marL="0" lvl="0" indent="0" algn="ctr" rtl="0">
              <a:spcBef>
                <a:spcPts val="0"/>
              </a:spcBef>
              <a:spcAft>
                <a:spcPts val="0"/>
              </a:spcAft>
              <a:buNone/>
            </a:pPr>
            <a:endParaRPr dirty="0">
              <a:solidFill>
                <a:srgbClr val="FFFFFF"/>
              </a:solidFill>
              <a:latin typeface="Cabin"/>
              <a:ea typeface="Cabin"/>
              <a:cs typeface="Cabin"/>
              <a:sym typeface="Cabin"/>
            </a:endParaRPr>
          </a:p>
          <a:p>
            <a:pPr marL="0" lvl="0" indent="0" algn="ctr" rtl="0">
              <a:spcBef>
                <a:spcPts val="1600"/>
              </a:spcBef>
              <a:spcAft>
                <a:spcPts val="1600"/>
              </a:spcAft>
              <a:buNone/>
            </a:pPr>
            <a:endParaRPr dirty="0">
              <a:solidFill>
                <a:srgbClr val="FFFFFF"/>
              </a:solidFill>
              <a:latin typeface="Cabin"/>
              <a:ea typeface="Cabin"/>
              <a:cs typeface="Cabin"/>
              <a:sym typeface="Cabin"/>
            </a:endParaRPr>
          </a:p>
        </p:txBody>
      </p:sp>
      <p:cxnSp>
        <p:nvCxnSpPr>
          <p:cNvPr id="639" name="Google Shape;639;p39"/>
          <p:cNvCxnSpPr/>
          <p:nvPr/>
        </p:nvCxnSpPr>
        <p:spPr>
          <a:xfrm>
            <a:off x="718800" y="3010950"/>
            <a:ext cx="7539300" cy="10500"/>
          </a:xfrm>
          <a:prstGeom prst="straightConnector1">
            <a:avLst/>
          </a:prstGeom>
          <a:noFill/>
          <a:ln w="28575" cap="flat" cmpd="sng">
            <a:solidFill>
              <a:schemeClr val="dk1"/>
            </a:solidFill>
            <a:prstDash val="solid"/>
            <a:round/>
            <a:headEnd type="oval" w="med" len="med"/>
            <a:tailEnd type="triangle" w="med" len="med"/>
          </a:ln>
        </p:spPr>
      </p:cxnSp>
      <p:sp>
        <p:nvSpPr>
          <p:cNvPr id="640" name="Google Shape;640;p39"/>
          <p:cNvSpPr txBox="1"/>
          <p:nvPr/>
        </p:nvSpPr>
        <p:spPr>
          <a:xfrm>
            <a:off x="6246300" y="3229182"/>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Epilogue"/>
                <a:ea typeface="Epilogue"/>
                <a:cs typeface="Epilogue"/>
                <a:sym typeface="Epilogue"/>
              </a:rPr>
              <a:t>Saturn</a:t>
            </a:r>
            <a:endParaRPr sz="2000" b="1" dirty="0">
              <a:solidFill>
                <a:schemeClr val="lt1"/>
              </a:solidFill>
              <a:latin typeface="Epilogue"/>
              <a:ea typeface="Epilogue"/>
              <a:cs typeface="Epilogue"/>
              <a:sym typeface="Epilogue"/>
            </a:endParaRPr>
          </a:p>
        </p:txBody>
      </p:sp>
      <p:sp>
        <p:nvSpPr>
          <p:cNvPr id="641" name="Google Shape;641;p39"/>
          <p:cNvSpPr txBox="1"/>
          <p:nvPr/>
        </p:nvSpPr>
        <p:spPr>
          <a:xfrm>
            <a:off x="6246305" y="3760059"/>
            <a:ext cx="13626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Cabin"/>
                <a:ea typeface="Cabin"/>
                <a:cs typeface="Cabin"/>
                <a:sym typeface="Cabin"/>
              </a:rPr>
              <a:t>Saturn is a ringed planet and a gas giant</a:t>
            </a:r>
            <a:endParaRPr dirty="0">
              <a:solidFill>
                <a:srgbClr val="FFFFFF"/>
              </a:solidFill>
              <a:latin typeface="Cabin"/>
              <a:ea typeface="Cabin"/>
              <a:cs typeface="Cabin"/>
              <a:sym typeface="Cabin"/>
            </a:endParaRPr>
          </a:p>
        </p:txBody>
      </p:sp>
      <p:cxnSp>
        <p:nvCxnSpPr>
          <p:cNvPr id="642" name="Google Shape;642;p39"/>
          <p:cNvCxnSpPr>
            <a:stCxn id="631" idx="0"/>
          </p:cNvCxnSpPr>
          <p:nvPr/>
        </p:nvCxnSpPr>
        <p:spPr>
          <a:xfrm rot="10800000">
            <a:off x="1844450" y="3021450"/>
            <a:ext cx="0" cy="210900"/>
          </a:xfrm>
          <a:prstGeom prst="straightConnector1">
            <a:avLst/>
          </a:prstGeom>
          <a:noFill/>
          <a:ln w="28575" cap="flat" cmpd="sng">
            <a:solidFill>
              <a:schemeClr val="dk1"/>
            </a:solidFill>
            <a:prstDash val="solid"/>
            <a:round/>
            <a:headEnd type="none" w="med" len="med"/>
            <a:tailEnd type="none" w="med" len="med"/>
          </a:ln>
        </p:spPr>
      </p:cxnSp>
      <p:cxnSp>
        <p:nvCxnSpPr>
          <p:cNvPr id="643" name="Google Shape;643;p39"/>
          <p:cNvCxnSpPr>
            <a:stCxn id="635" idx="0"/>
          </p:cNvCxnSpPr>
          <p:nvPr/>
        </p:nvCxnSpPr>
        <p:spPr>
          <a:xfrm rot="10800000">
            <a:off x="4386475" y="3021450"/>
            <a:ext cx="0" cy="210900"/>
          </a:xfrm>
          <a:prstGeom prst="straightConnector1">
            <a:avLst/>
          </a:prstGeom>
          <a:noFill/>
          <a:ln w="28575" cap="flat" cmpd="sng">
            <a:solidFill>
              <a:schemeClr val="dk1"/>
            </a:solidFill>
            <a:prstDash val="solid"/>
            <a:round/>
            <a:headEnd type="none" w="med" len="med"/>
            <a:tailEnd type="none" w="med" len="med"/>
          </a:ln>
        </p:spPr>
      </p:cxnSp>
      <p:cxnSp>
        <p:nvCxnSpPr>
          <p:cNvPr id="644" name="Google Shape;644;p39"/>
          <p:cNvCxnSpPr>
            <a:stCxn id="638" idx="2"/>
          </p:cNvCxnSpPr>
          <p:nvPr/>
        </p:nvCxnSpPr>
        <p:spPr>
          <a:xfrm>
            <a:off x="5657496" y="2823450"/>
            <a:ext cx="0" cy="208200"/>
          </a:xfrm>
          <a:prstGeom prst="straightConnector1">
            <a:avLst/>
          </a:prstGeom>
          <a:noFill/>
          <a:ln w="28575" cap="flat" cmpd="sng">
            <a:solidFill>
              <a:schemeClr val="dk1"/>
            </a:solidFill>
            <a:prstDash val="solid"/>
            <a:round/>
            <a:headEnd type="none" w="med" len="med"/>
            <a:tailEnd type="none" w="med" len="med"/>
          </a:ln>
        </p:spPr>
      </p:cxnSp>
      <p:cxnSp>
        <p:nvCxnSpPr>
          <p:cNvPr id="645" name="Google Shape;645;p39"/>
          <p:cNvCxnSpPr>
            <a:stCxn id="640" idx="0"/>
          </p:cNvCxnSpPr>
          <p:nvPr/>
        </p:nvCxnSpPr>
        <p:spPr>
          <a:xfrm rot="10800000">
            <a:off x="6927600" y="3031782"/>
            <a:ext cx="0" cy="197400"/>
          </a:xfrm>
          <a:prstGeom prst="straightConnector1">
            <a:avLst/>
          </a:prstGeom>
          <a:noFill/>
          <a:ln w="28575" cap="flat" cmpd="sng">
            <a:solidFill>
              <a:schemeClr val="dk1"/>
            </a:solidFill>
            <a:prstDash val="solid"/>
            <a:round/>
            <a:headEnd type="none" w="med" len="med"/>
            <a:tailEnd type="none" w="med" len="med"/>
          </a:ln>
        </p:spPr>
      </p:cxnSp>
      <p:sp>
        <p:nvSpPr>
          <p:cNvPr id="646" name="Google Shape;646;p39"/>
          <p:cNvSpPr/>
          <p:nvPr/>
        </p:nvSpPr>
        <p:spPr>
          <a:xfrm rot="-9675424">
            <a:off x="7784951" y="824624"/>
            <a:ext cx="91093" cy="90892"/>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47" name="Google Shape;647;p39"/>
          <p:cNvCxnSpPr>
            <a:stCxn id="634" idx="2"/>
          </p:cNvCxnSpPr>
          <p:nvPr/>
        </p:nvCxnSpPr>
        <p:spPr>
          <a:xfrm>
            <a:off x="3138350" y="2823462"/>
            <a:ext cx="0" cy="208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0"/>
        <p:cNvGrpSpPr/>
        <p:nvPr/>
      </p:nvGrpSpPr>
      <p:grpSpPr>
        <a:xfrm>
          <a:off x="0" y="0"/>
          <a:ext cx="0" cy="0"/>
          <a:chOff x="0" y="0"/>
          <a:chExt cx="0" cy="0"/>
        </a:xfrm>
      </p:grpSpPr>
      <p:sp>
        <p:nvSpPr>
          <p:cNvPr id="531" name="Google Shape;531;p3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Contents of this </a:t>
            </a:r>
            <a:r>
              <a:rPr lang="en" sz="2800" dirty="0">
                <a:solidFill>
                  <a:schemeClr val="dk2"/>
                </a:solidFill>
              </a:rPr>
              <a:t>template</a:t>
            </a:r>
            <a:endParaRPr sz="2800" dirty="0">
              <a:solidFill>
                <a:schemeClr val="dk2"/>
              </a:solidFill>
            </a:endParaRPr>
          </a:p>
        </p:txBody>
      </p:sp>
      <p:graphicFrame>
        <p:nvGraphicFramePr>
          <p:cNvPr id="532" name="Google Shape;532;p35"/>
          <p:cNvGraphicFramePr/>
          <p:nvPr/>
        </p:nvGraphicFramePr>
        <p:xfrm>
          <a:off x="720000" y="1865250"/>
          <a:ext cx="7704000" cy="2102990"/>
        </p:xfrm>
        <a:graphic>
          <a:graphicData uri="http://schemas.openxmlformats.org/drawingml/2006/table">
            <a:tbl>
              <a:tblPr>
                <a:noFill/>
                <a:tableStyleId>{DA808A98-BB9F-43CA-AFF9-A972C012A932}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b="1" dirty="0">
                          <a:solidFill>
                            <a:schemeClr val="dk1"/>
                          </a:solidFill>
                          <a:uFill>
                            <a:noFill/>
                          </a:uFill>
                          <a:latin typeface="Cabin"/>
                          <a:ea typeface="Cabin"/>
                          <a:cs typeface="Cabin"/>
                          <a:sym typeface="Cabin"/>
                          <a:hlinkClick r:id="rId3" action="ppaction://hlinksldjump">
                            <a:extLst>
                              <a:ext uri="{A12FA001-AC4F-418D-AE19-62706E023703}">
                                <ahyp:hlinkClr xmlns:ahyp="http://schemas.microsoft.com/office/drawing/2018/hyperlinkcolor" val="tx"/>
                              </a:ext>
                            </a:extLst>
                          </a:hlinkClick>
                        </a:rPr>
                        <a:t>Fonts</a:t>
                      </a:r>
                      <a:endParaRPr sz="1100" b="1"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bin"/>
                          <a:ea typeface="Cabin"/>
                          <a:cs typeface="Cabin"/>
                          <a:sym typeface="Cabin"/>
                        </a:rPr>
                        <a:t>To view this template correctly in PowerPoint, download and install the fonts we used</a:t>
                      </a:r>
                      <a:endParaRPr sz="1000"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b="1" dirty="0">
                          <a:solidFill>
                            <a:schemeClr val="dk1"/>
                          </a:solidFill>
                          <a:uFill>
                            <a:noFill/>
                          </a:uFill>
                          <a:latin typeface="Cabin"/>
                          <a:ea typeface="Cabin"/>
                          <a:cs typeface="Cabin"/>
                          <a:sym typeface="Cabin"/>
                          <a:hlinkClick r:id="rId4" action="ppaction://hlinksldjump">
                            <a:extLst>
                              <a:ext uri="{A12FA001-AC4F-418D-AE19-62706E023703}">
                                <ahyp:hlinkClr xmlns:ahyp="http://schemas.microsoft.com/office/drawing/2018/hyperlinkcolor" val="tx"/>
                              </a:ext>
                            </a:extLst>
                          </a:hlinkClick>
                        </a:rPr>
                        <a:t>Used</a:t>
                      </a:r>
                      <a:r>
                        <a:rPr lang="en" sz="1100" b="1" dirty="0">
                          <a:solidFill>
                            <a:schemeClr val="dk1"/>
                          </a:solidFill>
                          <a:latin typeface="Cabin"/>
                          <a:ea typeface="Cabin"/>
                          <a:cs typeface="Cabin"/>
                          <a:sym typeface="Cabin"/>
                        </a:rPr>
                        <a:t> and </a:t>
                      </a:r>
                      <a:r>
                        <a:rPr lang="en" sz="1100" b="1" dirty="0">
                          <a:solidFill>
                            <a:schemeClr val="dk1"/>
                          </a:solidFill>
                          <a:uFill>
                            <a:noFill/>
                          </a:uFill>
                          <a:latin typeface="Cabin"/>
                          <a:ea typeface="Cabin"/>
                          <a:cs typeface="Cabin"/>
                          <a:sym typeface="Cabin"/>
                          <a:hlinkClick r:id="rId5" action="ppaction://hlinksldjump">
                            <a:extLst>
                              <a:ext uri="{A12FA001-AC4F-418D-AE19-62706E023703}">
                                <ahyp:hlinkClr xmlns:ahyp="http://schemas.microsoft.com/office/drawing/2018/hyperlinkcolor" val="tx"/>
                              </a:ext>
                            </a:extLst>
                          </a:hlinkClick>
                        </a:rPr>
                        <a:t>alternative</a:t>
                      </a:r>
                      <a:r>
                        <a:rPr lang="en" sz="1100" b="1" dirty="0">
                          <a:solidFill>
                            <a:schemeClr val="dk1"/>
                          </a:solidFill>
                          <a:uFill>
                            <a:noFill/>
                          </a:uFill>
                          <a:latin typeface="Cabin"/>
                          <a:ea typeface="Cabin"/>
                          <a:cs typeface="Cabin"/>
                          <a:sym typeface="Cabin"/>
                          <a:hlinkClick r:id="rId5" action="ppaction://hlinksldjump">
                            <a:extLst>
                              <a:ext uri="{A12FA001-AC4F-418D-AE19-62706E023703}">
                                <ahyp:hlinkClr xmlns:ahyp="http://schemas.microsoft.com/office/drawing/2018/hyperlinkcolor" val="tx"/>
                              </a:ext>
                            </a:extLst>
                          </a:hlinkClick>
                        </a:rPr>
                        <a:t> resources</a:t>
                      </a:r>
                      <a:endParaRPr sz="1100" b="1"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dirty="0">
                          <a:solidFill>
                            <a:schemeClr val="dk1"/>
                          </a:solidFill>
                          <a:latin typeface="Cabin"/>
                          <a:ea typeface="Cabin"/>
                          <a:cs typeface="Cabin"/>
                          <a:sym typeface="Cabin"/>
                        </a:rPr>
                        <a:t>An assortment of graphic resources that are suitable for use in this presentation</a:t>
                      </a:r>
                      <a:endParaRPr sz="1000"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b="1" dirty="0">
                          <a:solidFill>
                            <a:schemeClr val="dk1"/>
                          </a:solidFill>
                          <a:uFill>
                            <a:noFill/>
                          </a:uFill>
                          <a:latin typeface="Cabin"/>
                          <a:ea typeface="Cabin"/>
                          <a:cs typeface="Cabin"/>
                          <a:sym typeface="Cabin"/>
                          <a:hlinkClick r:id="rId6" action="ppaction://hlinksldjump">
                            <a:extLst>
                              <a:ext uri="{A12FA001-AC4F-418D-AE19-62706E023703}">
                                <ahyp:hlinkClr xmlns:ahyp="http://schemas.microsoft.com/office/drawing/2018/hyperlinkcolor" val="tx"/>
                              </a:ext>
                            </a:extLst>
                          </a:hlinkClick>
                        </a:rPr>
                        <a:t>Thanks slide</a:t>
                      </a:r>
                      <a:endParaRPr sz="1100" b="1"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bin"/>
                          <a:ea typeface="Cabin"/>
                          <a:cs typeface="Cabin"/>
                          <a:sym typeface="Cabin"/>
                        </a:rPr>
                        <a:t>You must keep it so that proper credits for our design are given</a:t>
                      </a:r>
                      <a:endParaRPr sz="1000"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b="1" dirty="0">
                          <a:solidFill>
                            <a:schemeClr val="dk1"/>
                          </a:solidFill>
                          <a:uFill>
                            <a:noFill/>
                          </a:uFill>
                          <a:latin typeface="Cabin"/>
                          <a:ea typeface="Cabin"/>
                          <a:cs typeface="Cabin"/>
                          <a:sym typeface="Cabin"/>
                          <a:hlinkClick r:id="rId3" action="ppaction://hlinksldjump">
                            <a:extLst>
                              <a:ext uri="{A12FA001-AC4F-418D-AE19-62706E023703}">
                                <ahyp:hlinkClr xmlns:ahyp="http://schemas.microsoft.com/office/drawing/2018/hyperlinkcolor" val="tx"/>
                              </a:ext>
                            </a:extLst>
                          </a:hlinkClick>
                        </a:rPr>
                        <a:t>Colors</a:t>
                      </a:r>
                      <a:endParaRPr sz="1100" b="1"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bin"/>
                          <a:ea typeface="Cabin"/>
                          <a:cs typeface="Cabin"/>
                          <a:sym typeface="Cabin"/>
                        </a:rPr>
                        <a:t>All the colors used in this presentation</a:t>
                      </a:r>
                      <a:endParaRPr sz="1000"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b="1" dirty="0">
                          <a:solidFill>
                            <a:schemeClr val="dk1"/>
                          </a:solidFill>
                          <a:uFill>
                            <a:noFill/>
                          </a:uFill>
                          <a:latin typeface="Cabin"/>
                          <a:ea typeface="Cabin"/>
                          <a:cs typeface="Cabin"/>
                          <a:sym typeface="Cabin"/>
                          <a:hlinkClick r:id="rId7" action="ppaction://hlinksldjump">
                            <a:extLst>
                              <a:ext uri="{A12FA001-AC4F-418D-AE19-62706E023703}">
                                <ahyp:hlinkClr xmlns:ahyp="http://schemas.microsoft.com/office/drawing/2018/hyperlinkcolor" val="tx"/>
                              </a:ext>
                            </a:extLst>
                          </a:hlinkClick>
                        </a:rPr>
                        <a:t>Icons </a:t>
                      </a:r>
                      <a:r>
                        <a:rPr lang="en" sz="1100" b="1" dirty="0">
                          <a:solidFill>
                            <a:schemeClr val="dk1"/>
                          </a:solidFill>
                          <a:latin typeface="Cabin"/>
                          <a:ea typeface="Cabin"/>
                          <a:cs typeface="Cabin"/>
                          <a:sym typeface="Cabin"/>
                        </a:rPr>
                        <a:t>and </a:t>
                      </a:r>
                      <a:r>
                        <a:rPr lang="en" sz="1100" b="1" dirty="0">
                          <a:solidFill>
                            <a:schemeClr val="dk1"/>
                          </a:solidFill>
                          <a:uFill>
                            <a:noFill/>
                          </a:uFill>
                          <a:latin typeface="Cabin"/>
                          <a:ea typeface="Cabin"/>
                          <a:cs typeface="Cabin"/>
                          <a:sym typeface="Cabin"/>
                          <a:hlinkClick r:id="rId8" action="ppaction://hlinksldjump">
                            <a:extLst>
                              <a:ext uri="{A12FA001-AC4F-418D-AE19-62706E023703}">
                                <ahyp:hlinkClr xmlns:ahyp="http://schemas.microsoft.com/office/drawing/2018/hyperlinkcolor" val="tx"/>
                              </a:ext>
                            </a:extLst>
                          </a:hlinkClick>
                        </a:rPr>
                        <a:t>infographic resources</a:t>
                      </a:r>
                      <a:endParaRPr sz="1100" b="1"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latin typeface="Cabin"/>
                          <a:ea typeface="Cabin"/>
                          <a:cs typeface="Cabin"/>
                          <a:sym typeface="Cabin"/>
                        </a:rPr>
                        <a:t>These can be used in the template, and their size and color can be edited</a:t>
                      </a:r>
                      <a:endParaRPr sz="1000"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286225">
                <a:tc>
                  <a:txBody>
                    <a:bodyPr/>
                    <a:lstStyle/>
                    <a:p>
                      <a:pPr marL="0" lvl="0" indent="0" algn="l" rtl="0">
                        <a:spcBef>
                          <a:spcPts val="0"/>
                        </a:spcBef>
                        <a:spcAft>
                          <a:spcPts val="0"/>
                        </a:spcAft>
                        <a:buNone/>
                      </a:pPr>
                      <a:r>
                        <a:rPr lang="en" sz="1100" b="1" dirty="0">
                          <a:solidFill>
                            <a:schemeClr val="dk1"/>
                          </a:solidFill>
                          <a:latin typeface="Cabin"/>
                          <a:ea typeface="Cabin"/>
                          <a:cs typeface="Cabin"/>
                          <a:sym typeface="Cabin"/>
                        </a:rPr>
                        <a:t>Editable presentation theme </a:t>
                      </a:r>
                      <a:endParaRPr sz="1100" b="1"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bin"/>
                          <a:ea typeface="Cabin"/>
                          <a:cs typeface="Cabin"/>
                          <a:sym typeface="Cabin"/>
                        </a:rPr>
                        <a:t>You can edit the master slides easily. For more info, click </a:t>
                      </a:r>
                      <a:r>
                        <a:rPr lang="en" sz="1100" b="1" dirty="0">
                          <a:solidFill>
                            <a:schemeClr val="dk1"/>
                          </a:solidFill>
                          <a:uFill>
                            <a:noFill/>
                          </a:uFill>
                          <a:latin typeface="Cabin"/>
                          <a:ea typeface="Cabin"/>
                          <a:cs typeface="Cabin"/>
                          <a:sym typeface="Cabin"/>
                          <a:hlinkClick r:id="rId9">
                            <a:extLst>
                              <a:ext uri="{A12FA001-AC4F-418D-AE19-62706E023703}">
                                <ahyp:hlinkClr xmlns:ahyp="http://schemas.microsoft.com/office/drawing/2018/hyperlinkcolor" val="tx"/>
                              </a:ext>
                            </a:extLst>
                          </a:hlinkClick>
                        </a:rPr>
                        <a:t>here</a:t>
                      </a:r>
                      <a:endParaRPr sz="1000" dirty="0">
                        <a:solidFill>
                          <a:schemeClr val="dk1"/>
                        </a:solidFill>
                        <a:latin typeface="Cabin"/>
                        <a:ea typeface="Cabin"/>
                        <a:cs typeface="Cabin"/>
                        <a:sym typeface="Cabin"/>
                      </a:endParaRP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33" name="Google Shape;533;p35"/>
          <p:cNvSpPr txBox="1"/>
          <p:nvPr/>
        </p:nvSpPr>
        <p:spPr>
          <a:xfrm>
            <a:off x="720000" y="1437488"/>
            <a:ext cx="7704000" cy="3450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dirty="0">
                <a:solidFill>
                  <a:schemeClr val="dk1"/>
                </a:solidFill>
                <a:latin typeface="Cabin"/>
                <a:ea typeface="Cabin"/>
                <a:cs typeface="Cabin"/>
                <a:sym typeface="Cabin"/>
              </a:rPr>
              <a:t>You can delete this slide when you’re done editing the presentation</a:t>
            </a:r>
            <a:endParaRPr sz="1200" b="1" dirty="0">
              <a:solidFill>
                <a:schemeClr val="dk1"/>
              </a:solidFill>
              <a:latin typeface="Cabin"/>
              <a:ea typeface="Cabin"/>
              <a:cs typeface="Cabin"/>
              <a:sym typeface="Cabin"/>
            </a:endParaRPr>
          </a:p>
        </p:txBody>
      </p:sp>
      <p:sp>
        <p:nvSpPr>
          <p:cNvPr id="534" name="Google Shape;534;p35"/>
          <p:cNvSpPr txBox="1"/>
          <p:nvPr/>
        </p:nvSpPr>
        <p:spPr>
          <a:xfrm>
            <a:off x="1022675"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dirty="0">
                <a:solidFill>
                  <a:schemeClr val="dk1"/>
                </a:solidFill>
                <a:latin typeface="Cabin"/>
                <a:ea typeface="Cabin"/>
                <a:cs typeface="Cabin"/>
                <a:sym typeface="Cabin"/>
              </a:rPr>
              <a:t>For more info:</a:t>
            </a:r>
            <a:br>
              <a:rPr lang="en" sz="800" b="1" dirty="0">
                <a:solidFill>
                  <a:schemeClr val="dk1"/>
                </a:solidFill>
                <a:latin typeface="Cabin"/>
                <a:ea typeface="Cabin"/>
                <a:cs typeface="Cabin"/>
                <a:sym typeface="Cabin"/>
              </a:rPr>
            </a:br>
            <a:r>
              <a:rPr lang="en" sz="1000" b="1" dirty="0">
                <a:solidFill>
                  <a:schemeClr val="lt2"/>
                </a:solidFill>
                <a:uFill>
                  <a:noFill/>
                </a:uFill>
                <a:latin typeface="Cabin"/>
                <a:ea typeface="Cabin"/>
                <a:cs typeface="Cabin"/>
                <a:sym typeface="Cabin"/>
                <a:hlinkClick r:id="rId10">
                  <a:extLst>
                    <a:ext uri="{A12FA001-AC4F-418D-AE19-62706E023703}">
                      <ahyp:hlinkClr xmlns:ahyp="http://schemas.microsoft.com/office/drawing/2018/hyperlinkcolor" val="tx"/>
                    </a:ext>
                  </a:extLst>
                </a:hlinkClick>
              </a:rPr>
              <a:t>SLIDESGO </a:t>
            </a:r>
            <a:r>
              <a:rPr lang="en" sz="1000" b="1" dirty="0">
                <a:solidFill>
                  <a:schemeClr val="lt2"/>
                </a:solidFill>
                <a:latin typeface="Cabin"/>
                <a:ea typeface="Cabin"/>
                <a:cs typeface="Cabin"/>
                <a:sym typeface="Cabin"/>
              </a:rPr>
              <a:t>| </a:t>
            </a:r>
            <a:r>
              <a:rPr lang="en" sz="1000" b="1" dirty="0">
                <a:solidFill>
                  <a:schemeClr val="lt2"/>
                </a:solidFill>
                <a:uFill>
                  <a:noFill/>
                </a:uFill>
                <a:latin typeface="Cabin"/>
                <a:ea typeface="Cabin"/>
                <a:cs typeface="Cabin"/>
                <a:sym typeface="Cabin"/>
                <a:hlinkClick r:id="rId11">
                  <a:extLst>
                    <a:ext uri="{A12FA001-AC4F-418D-AE19-62706E023703}">
                      <ahyp:hlinkClr xmlns:ahyp="http://schemas.microsoft.com/office/drawing/2018/hyperlinkcolor" val="tx"/>
                    </a:ext>
                  </a:extLst>
                </a:hlinkClick>
              </a:rPr>
              <a:t>SLIDESGO SCHOOL</a:t>
            </a:r>
            <a:r>
              <a:rPr lang="en" sz="1000" b="1" dirty="0">
                <a:solidFill>
                  <a:schemeClr val="lt2"/>
                </a:solidFill>
                <a:latin typeface="Cabin"/>
                <a:ea typeface="Cabin"/>
                <a:cs typeface="Cabin"/>
                <a:sym typeface="Cabin"/>
              </a:rPr>
              <a:t> | </a:t>
            </a:r>
            <a:r>
              <a:rPr lang="en" sz="1000" b="1" dirty="0">
                <a:solidFill>
                  <a:schemeClr val="lt2"/>
                </a:solidFill>
                <a:uFill>
                  <a:noFill/>
                </a:uFill>
                <a:latin typeface="Cabin"/>
                <a:ea typeface="Cabin"/>
                <a:cs typeface="Cabin"/>
                <a:sym typeface="Cabin"/>
                <a:hlinkClick r:id="rId12">
                  <a:extLst>
                    <a:ext uri="{A12FA001-AC4F-418D-AE19-62706E023703}">
                      <ahyp:hlinkClr xmlns:ahyp="http://schemas.microsoft.com/office/drawing/2018/hyperlinkcolor" val="tx"/>
                    </a:ext>
                  </a:extLst>
                </a:hlinkClick>
              </a:rPr>
              <a:t>FAQ</a:t>
            </a:r>
            <a:r>
              <a:rPr lang="en" sz="1000" b="1" dirty="0">
                <a:solidFill>
                  <a:schemeClr val="lt2"/>
                </a:solidFill>
                <a:latin typeface="Cabin"/>
                <a:ea typeface="Cabin"/>
                <a:cs typeface="Cabin"/>
                <a:sym typeface="Cabin"/>
              </a:rPr>
              <a:t>s</a:t>
            </a:r>
            <a:endParaRPr sz="1000" b="1" dirty="0">
              <a:solidFill>
                <a:schemeClr val="lt2"/>
              </a:solidFill>
              <a:latin typeface="Cabin"/>
              <a:ea typeface="Cabin"/>
              <a:cs typeface="Cabin"/>
              <a:sym typeface="Cabin"/>
            </a:endParaRPr>
          </a:p>
        </p:txBody>
      </p:sp>
      <p:sp>
        <p:nvSpPr>
          <p:cNvPr id="535" name="Google Shape;535;p35"/>
          <p:cNvSpPr txBox="1"/>
          <p:nvPr/>
        </p:nvSpPr>
        <p:spPr>
          <a:xfrm>
            <a:off x="4838548" y="4141800"/>
            <a:ext cx="328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dirty="0">
                <a:solidFill>
                  <a:schemeClr val="dk1"/>
                </a:solidFill>
                <a:latin typeface="Cabin"/>
                <a:ea typeface="Cabin"/>
                <a:cs typeface="Cabin"/>
                <a:sym typeface="Cabin"/>
              </a:rPr>
              <a:t>You can visit our sister projects:</a:t>
            </a:r>
            <a:br>
              <a:rPr lang="en" sz="800" b="1" dirty="0">
                <a:solidFill>
                  <a:schemeClr val="dk1"/>
                </a:solidFill>
                <a:latin typeface="Cabin"/>
                <a:ea typeface="Cabin"/>
                <a:cs typeface="Cabin"/>
                <a:sym typeface="Cabin"/>
              </a:rPr>
            </a:br>
            <a:r>
              <a:rPr lang="en" sz="1000" b="1" dirty="0">
                <a:solidFill>
                  <a:schemeClr val="lt2"/>
                </a:solidFill>
                <a:uFill>
                  <a:noFill/>
                </a:uFill>
                <a:latin typeface="Cabin"/>
                <a:ea typeface="Cabin"/>
                <a:cs typeface="Cabin"/>
                <a:sym typeface="Cabin"/>
                <a:hlinkClick r:id="rId13">
                  <a:extLst>
                    <a:ext uri="{A12FA001-AC4F-418D-AE19-62706E023703}">
                      <ahyp:hlinkClr xmlns:ahyp="http://schemas.microsoft.com/office/drawing/2018/hyperlinkcolor" val="tx"/>
                    </a:ext>
                  </a:extLst>
                </a:hlinkClick>
              </a:rPr>
              <a:t>FREEPIK</a:t>
            </a:r>
            <a:r>
              <a:rPr lang="en" sz="1000" b="1" dirty="0">
                <a:solidFill>
                  <a:schemeClr val="lt2"/>
                </a:solidFill>
                <a:latin typeface="Cabin"/>
                <a:ea typeface="Cabin"/>
                <a:cs typeface="Cabin"/>
                <a:sym typeface="Cabin"/>
              </a:rPr>
              <a:t> | </a:t>
            </a:r>
            <a:r>
              <a:rPr lang="en" sz="1000" b="1" dirty="0">
                <a:solidFill>
                  <a:schemeClr val="lt2"/>
                </a:solidFill>
                <a:uFill>
                  <a:noFill/>
                </a:uFill>
                <a:latin typeface="Cabin"/>
                <a:ea typeface="Cabin"/>
                <a:cs typeface="Cabin"/>
                <a:sym typeface="Cabin"/>
                <a:hlinkClick r:id="rId14">
                  <a:extLst>
                    <a:ext uri="{A12FA001-AC4F-418D-AE19-62706E023703}">
                      <ahyp:hlinkClr xmlns:ahyp="http://schemas.microsoft.com/office/drawing/2018/hyperlinkcolor" val="tx"/>
                    </a:ext>
                  </a:extLst>
                </a:hlinkClick>
              </a:rPr>
              <a:t>FLATICON</a:t>
            </a:r>
            <a:r>
              <a:rPr lang="en" sz="1000" b="1" dirty="0">
                <a:solidFill>
                  <a:schemeClr val="lt2"/>
                </a:solidFill>
                <a:latin typeface="Cabin"/>
                <a:ea typeface="Cabin"/>
                <a:cs typeface="Cabin"/>
                <a:sym typeface="Cabin"/>
              </a:rPr>
              <a:t> | </a:t>
            </a:r>
            <a:r>
              <a:rPr lang="en" sz="1000" b="1" dirty="0">
                <a:solidFill>
                  <a:schemeClr val="lt2"/>
                </a:solidFill>
                <a:uFill>
                  <a:noFill/>
                </a:uFill>
                <a:latin typeface="Cabin"/>
                <a:ea typeface="Cabin"/>
                <a:cs typeface="Cabin"/>
                <a:sym typeface="Cabin"/>
                <a:hlinkClick r:id="rId15">
                  <a:extLst>
                    <a:ext uri="{A12FA001-AC4F-418D-AE19-62706E023703}">
                      <ahyp:hlinkClr xmlns:ahyp="http://schemas.microsoft.com/office/drawing/2018/hyperlinkcolor" val="tx"/>
                    </a:ext>
                  </a:extLst>
                </a:hlinkClick>
              </a:rPr>
              <a:t>STORYSET</a:t>
            </a:r>
            <a:r>
              <a:rPr lang="en" sz="1000" b="1" dirty="0">
                <a:solidFill>
                  <a:schemeClr val="lt2"/>
                </a:solidFill>
                <a:latin typeface="Cabin"/>
                <a:ea typeface="Cabin"/>
                <a:cs typeface="Cabin"/>
                <a:sym typeface="Cabin"/>
              </a:rPr>
              <a:t> | </a:t>
            </a:r>
            <a:r>
              <a:rPr lang="en" sz="1000" b="1" dirty="0">
                <a:solidFill>
                  <a:schemeClr val="lt2"/>
                </a:solidFill>
                <a:uFill>
                  <a:noFill/>
                </a:uFill>
                <a:latin typeface="Cabin"/>
                <a:ea typeface="Cabin"/>
                <a:cs typeface="Cabin"/>
                <a:sym typeface="Cabin"/>
                <a:hlinkClick r:id="rId16">
                  <a:extLst>
                    <a:ext uri="{A12FA001-AC4F-418D-AE19-62706E023703}">
                      <ahyp:hlinkClr xmlns:ahyp="http://schemas.microsoft.com/office/drawing/2018/hyperlinkcolor" val="tx"/>
                    </a:ext>
                  </a:extLst>
                </a:hlinkClick>
              </a:rPr>
              <a:t>WEPIK </a:t>
            </a:r>
            <a:r>
              <a:rPr lang="en" sz="1000" b="1" dirty="0">
                <a:solidFill>
                  <a:schemeClr val="lt2"/>
                </a:solidFill>
                <a:latin typeface="Cabin"/>
                <a:ea typeface="Cabin"/>
                <a:cs typeface="Cabin"/>
                <a:sym typeface="Cabin"/>
              </a:rPr>
              <a:t>| </a:t>
            </a:r>
            <a:r>
              <a:rPr lang="en" sz="1000" b="1" dirty="0">
                <a:solidFill>
                  <a:schemeClr val="lt2"/>
                </a:solidFill>
                <a:uFill>
                  <a:noFill/>
                </a:uFill>
                <a:latin typeface="Cabin"/>
                <a:ea typeface="Cabin"/>
                <a:cs typeface="Cabin"/>
                <a:sym typeface="Cabin"/>
                <a:hlinkClick r:id="rId17">
                  <a:extLst>
                    <a:ext uri="{A12FA001-AC4F-418D-AE19-62706E023703}">
                      <ahyp:hlinkClr xmlns:ahyp="http://schemas.microsoft.com/office/drawing/2018/hyperlinkcolor" val="tx"/>
                    </a:ext>
                  </a:extLst>
                </a:hlinkClick>
              </a:rPr>
              <a:t>VIDEVO</a:t>
            </a:r>
            <a:endParaRPr sz="1000" b="1" dirty="0">
              <a:solidFill>
                <a:schemeClr val="lt2"/>
              </a:solidFill>
              <a:latin typeface="Cabin"/>
              <a:ea typeface="Cabin"/>
              <a:cs typeface="Cabin"/>
              <a:sym typeface="Cabin"/>
            </a:endParaRPr>
          </a:p>
          <a:p>
            <a:pPr marL="0" lvl="0" indent="0" algn="ctr" rtl="0">
              <a:spcBef>
                <a:spcPts val="0"/>
              </a:spcBef>
              <a:spcAft>
                <a:spcPts val="0"/>
              </a:spcAft>
              <a:buNone/>
            </a:pPr>
            <a:endParaRPr sz="1000" b="1" dirty="0">
              <a:solidFill>
                <a:schemeClr val="dk1"/>
              </a:solidFill>
              <a:latin typeface="Cabin"/>
              <a:ea typeface="Cabin"/>
              <a:cs typeface="Cabin"/>
              <a:sym typeface="Cabin"/>
            </a:endParaRPr>
          </a:p>
        </p:txBody>
      </p:sp>
      <p:grpSp>
        <p:nvGrpSpPr>
          <p:cNvPr id="536" name="Google Shape;536;p35"/>
          <p:cNvGrpSpPr/>
          <p:nvPr/>
        </p:nvGrpSpPr>
        <p:grpSpPr>
          <a:xfrm rot="-468992">
            <a:off x="7950335" y="3261184"/>
            <a:ext cx="753527" cy="833245"/>
            <a:chOff x="1191357" y="3451057"/>
            <a:chExt cx="597555" cy="660773"/>
          </a:xfrm>
        </p:grpSpPr>
        <p:sp>
          <p:nvSpPr>
            <p:cNvPr id="537" name="Google Shape;537;p35"/>
            <p:cNvSpPr/>
            <p:nvPr/>
          </p:nvSpPr>
          <p:spPr>
            <a:xfrm>
              <a:off x="1244473" y="3764632"/>
              <a:ext cx="544439" cy="347198"/>
            </a:xfrm>
            <a:custGeom>
              <a:avLst/>
              <a:gdLst/>
              <a:ahLst/>
              <a:cxnLst/>
              <a:rect l="l" t="t" r="r" b="b"/>
              <a:pathLst>
                <a:path w="11480" h="7321" extrusionOk="0">
                  <a:moveTo>
                    <a:pt x="361" y="0"/>
                  </a:moveTo>
                  <a:lnTo>
                    <a:pt x="11068" y="0"/>
                  </a:lnTo>
                  <a:lnTo>
                    <a:pt x="11068" y="0"/>
                  </a:lnTo>
                  <a:lnTo>
                    <a:pt x="11076" y="0"/>
                  </a:lnTo>
                  <a:lnTo>
                    <a:pt x="11078" y="0"/>
                  </a:lnTo>
                  <a:lnTo>
                    <a:pt x="11087" y="0"/>
                  </a:lnTo>
                  <a:lnTo>
                    <a:pt x="11089" y="0"/>
                  </a:lnTo>
                  <a:lnTo>
                    <a:pt x="11097" y="0"/>
                  </a:lnTo>
                  <a:lnTo>
                    <a:pt x="11099" y="0"/>
                  </a:lnTo>
                  <a:lnTo>
                    <a:pt x="11105" y="0"/>
                  </a:lnTo>
                  <a:lnTo>
                    <a:pt x="11107" y="0"/>
                  </a:lnTo>
                  <a:lnTo>
                    <a:pt x="11111" y="0"/>
                  </a:lnTo>
                  <a:lnTo>
                    <a:pt x="11117" y="0"/>
                  </a:lnTo>
                  <a:lnTo>
                    <a:pt x="11122" y="0"/>
                  </a:lnTo>
                  <a:lnTo>
                    <a:pt x="11128" y="0"/>
                  </a:lnTo>
                  <a:lnTo>
                    <a:pt x="11130" y="0"/>
                  </a:lnTo>
                  <a:lnTo>
                    <a:pt x="11136" y="4"/>
                  </a:lnTo>
                  <a:lnTo>
                    <a:pt x="11138" y="4"/>
                  </a:lnTo>
                  <a:lnTo>
                    <a:pt x="11146" y="6"/>
                  </a:lnTo>
                  <a:lnTo>
                    <a:pt x="11148" y="6"/>
                  </a:lnTo>
                  <a:lnTo>
                    <a:pt x="11157" y="8"/>
                  </a:lnTo>
                  <a:lnTo>
                    <a:pt x="11159" y="8"/>
                  </a:lnTo>
                  <a:lnTo>
                    <a:pt x="11167" y="10"/>
                  </a:lnTo>
                  <a:lnTo>
                    <a:pt x="11173" y="14"/>
                  </a:lnTo>
                  <a:lnTo>
                    <a:pt x="11177" y="14"/>
                  </a:lnTo>
                  <a:lnTo>
                    <a:pt x="11183" y="17"/>
                  </a:lnTo>
                  <a:lnTo>
                    <a:pt x="11187" y="17"/>
                  </a:lnTo>
                  <a:lnTo>
                    <a:pt x="11192" y="19"/>
                  </a:lnTo>
                  <a:lnTo>
                    <a:pt x="11194" y="21"/>
                  </a:lnTo>
                  <a:lnTo>
                    <a:pt x="11200" y="25"/>
                  </a:lnTo>
                  <a:lnTo>
                    <a:pt x="11202" y="27"/>
                  </a:lnTo>
                  <a:lnTo>
                    <a:pt x="11208" y="29"/>
                  </a:lnTo>
                  <a:lnTo>
                    <a:pt x="11212" y="31"/>
                  </a:lnTo>
                  <a:lnTo>
                    <a:pt x="11218" y="35"/>
                  </a:lnTo>
                  <a:lnTo>
                    <a:pt x="11222" y="37"/>
                  </a:lnTo>
                  <a:lnTo>
                    <a:pt x="11224" y="39"/>
                  </a:lnTo>
                  <a:lnTo>
                    <a:pt x="11231" y="41"/>
                  </a:lnTo>
                  <a:lnTo>
                    <a:pt x="11233" y="45"/>
                  </a:lnTo>
                  <a:lnTo>
                    <a:pt x="11239" y="47"/>
                  </a:lnTo>
                  <a:lnTo>
                    <a:pt x="11241" y="49"/>
                  </a:lnTo>
                  <a:lnTo>
                    <a:pt x="11249" y="51"/>
                  </a:lnTo>
                  <a:lnTo>
                    <a:pt x="11249" y="51"/>
                  </a:lnTo>
                  <a:lnTo>
                    <a:pt x="11255" y="58"/>
                  </a:lnTo>
                  <a:lnTo>
                    <a:pt x="11255" y="58"/>
                  </a:lnTo>
                  <a:lnTo>
                    <a:pt x="11263" y="62"/>
                  </a:lnTo>
                  <a:lnTo>
                    <a:pt x="11266" y="62"/>
                  </a:lnTo>
                  <a:lnTo>
                    <a:pt x="11272" y="68"/>
                  </a:lnTo>
                  <a:lnTo>
                    <a:pt x="11274" y="70"/>
                  </a:lnTo>
                  <a:lnTo>
                    <a:pt x="11280" y="72"/>
                  </a:lnTo>
                  <a:lnTo>
                    <a:pt x="11282" y="76"/>
                  </a:lnTo>
                  <a:lnTo>
                    <a:pt x="11286" y="78"/>
                  </a:lnTo>
                  <a:lnTo>
                    <a:pt x="11290" y="80"/>
                  </a:lnTo>
                  <a:lnTo>
                    <a:pt x="11294" y="82"/>
                  </a:lnTo>
                  <a:lnTo>
                    <a:pt x="11296" y="86"/>
                  </a:lnTo>
                  <a:lnTo>
                    <a:pt x="11300" y="88"/>
                  </a:lnTo>
                  <a:lnTo>
                    <a:pt x="11305" y="91"/>
                  </a:lnTo>
                  <a:lnTo>
                    <a:pt x="11307" y="93"/>
                  </a:lnTo>
                  <a:lnTo>
                    <a:pt x="11313" y="97"/>
                  </a:lnTo>
                  <a:lnTo>
                    <a:pt x="11315" y="99"/>
                  </a:lnTo>
                  <a:lnTo>
                    <a:pt x="11321" y="103"/>
                  </a:lnTo>
                  <a:lnTo>
                    <a:pt x="11323" y="107"/>
                  </a:lnTo>
                  <a:lnTo>
                    <a:pt x="11327" y="111"/>
                  </a:lnTo>
                  <a:lnTo>
                    <a:pt x="11327" y="111"/>
                  </a:lnTo>
                  <a:lnTo>
                    <a:pt x="11333" y="117"/>
                  </a:lnTo>
                  <a:lnTo>
                    <a:pt x="11333" y="117"/>
                  </a:lnTo>
                  <a:lnTo>
                    <a:pt x="11338" y="121"/>
                  </a:lnTo>
                  <a:lnTo>
                    <a:pt x="11344" y="128"/>
                  </a:lnTo>
                  <a:lnTo>
                    <a:pt x="11346" y="130"/>
                  </a:lnTo>
                  <a:lnTo>
                    <a:pt x="11348" y="132"/>
                  </a:lnTo>
                  <a:lnTo>
                    <a:pt x="11354" y="138"/>
                  </a:lnTo>
                  <a:lnTo>
                    <a:pt x="11356" y="140"/>
                  </a:lnTo>
                  <a:lnTo>
                    <a:pt x="11362" y="144"/>
                  </a:lnTo>
                  <a:lnTo>
                    <a:pt x="11364" y="148"/>
                  </a:lnTo>
                  <a:lnTo>
                    <a:pt x="11366" y="150"/>
                  </a:lnTo>
                  <a:lnTo>
                    <a:pt x="11368" y="152"/>
                  </a:lnTo>
                  <a:lnTo>
                    <a:pt x="11372" y="154"/>
                  </a:lnTo>
                  <a:lnTo>
                    <a:pt x="11375" y="160"/>
                  </a:lnTo>
                  <a:lnTo>
                    <a:pt x="11377" y="163"/>
                  </a:lnTo>
                  <a:lnTo>
                    <a:pt x="11383" y="169"/>
                  </a:lnTo>
                  <a:lnTo>
                    <a:pt x="11385" y="171"/>
                  </a:lnTo>
                  <a:lnTo>
                    <a:pt x="11389" y="175"/>
                  </a:lnTo>
                  <a:lnTo>
                    <a:pt x="11393" y="179"/>
                  </a:lnTo>
                  <a:lnTo>
                    <a:pt x="11397" y="183"/>
                  </a:lnTo>
                  <a:lnTo>
                    <a:pt x="11397" y="183"/>
                  </a:lnTo>
                  <a:lnTo>
                    <a:pt x="11403" y="191"/>
                  </a:lnTo>
                  <a:lnTo>
                    <a:pt x="11403" y="191"/>
                  </a:lnTo>
                  <a:lnTo>
                    <a:pt x="11414" y="204"/>
                  </a:lnTo>
                  <a:lnTo>
                    <a:pt x="11416" y="210"/>
                  </a:lnTo>
                  <a:lnTo>
                    <a:pt x="11418" y="212"/>
                  </a:lnTo>
                  <a:cubicBezTo>
                    <a:pt x="11424" y="220"/>
                    <a:pt x="11426" y="226"/>
                    <a:pt x="11430" y="232"/>
                  </a:cubicBezTo>
                  <a:lnTo>
                    <a:pt x="11434" y="234"/>
                  </a:lnTo>
                  <a:lnTo>
                    <a:pt x="11436" y="241"/>
                  </a:lnTo>
                  <a:lnTo>
                    <a:pt x="11438" y="243"/>
                  </a:lnTo>
                  <a:lnTo>
                    <a:pt x="11440" y="247"/>
                  </a:lnTo>
                  <a:lnTo>
                    <a:pt x="11440" y="251"/>
                  </a:lnTo>
                  <a:lnTo>
                    <a:pt x="11444" y="257"/>
                  </a:lnTo>
                  <a:lnTo>
                    <a:pt x="11444" y="257"/>
                  </a:lnTo>
                  <a:lnTo>
                    <a:pt x="11446" y="265"/>
                  </a:lnTo>
                  <a:lnTo>
                    <a:pt x="11446" y="265"/>
                  </a:lnTo>
                  <a:lnTo>
                    <a:pt x="11449" y="274"/>
                  </a:lnTo>
                  <a:lnTo>
                    <a:pt x="11449" y="276"/>
                  </a:lnTo>
                  <a:lnTo>
                    <a:pt x="11451" y="284"/>
                  </a:lnTo>
                  <a:lnTo>
                    <a:pt x="11451" y="286"/>
                  </a:lnTo>
                  <a:lnTo>
                    <a:pt x="11455" y="292"/>
                  </a:lnTo>
                  <a:lnTo>
                    <a:pt x="11457" y="294"/>
                  </a:lnTo>
                  <a:lnTo>
                    <a:pt x="11459" y="302"/>
                  </a:lnTo>
                  <a:lnTo>
                    <a:pt x="11461" y="306"/>
                  </a:lnTo>
                  <a:lnTo>
                    <a:pt x="11465" y="313"/>
                  </a:lnTo>
                  <a:lnTo>
                    <a:pt x="11467" y="317"/>
                  </a:lnTo>
                  <a:lnTo>
                    <a:pt x="11469" y="323"/>
                  </a:lnTo>
                  <a:lnTo>
                    <a:pt x="11469" y="325"/>
                  </a:lnTo>
                  <a:lnTo>
                    <a:pt x="11471" y="329"/>
                  </a:lnTo>
                  <a:lnTo>
                    <a:pt x="11471" y="333"/>
                  </a:lnTo>
                  <a:lnTo>
                    <a:pt x="11475" y="339"/>
                  </a:lnTo>
                  <a:lnTo>
                    <a:pt x="11475" y="343"/>
                  </a:lnTo>
                  <a:cubicBezTo>
                    <a:pt x="11477" y="358"/>
                    <a:pt x="11479" y="376"/>
                    <a:pt x="11479" y="395"/>
                  </a:cubicBezTo>
                  <a:lnTo>
                    <a:pt x="11479" y="6926"/>
                  </a:lnTo>
                  <a:lnTo>
                    <a:pt x="11479" y="6930"/>
                  </a:lnTo>
                  <a:lnTo>
                    <a:pt x="11479" y="6936"/>
                  </a:lnTo>
                  <a:lnTo>
                    <a:pt x="11479" y="6938"/>
                  </a:lnTo>
                  <a:lnTo>
                    <a:pt x="11479" y="6946"/>
                  </a:lnTo>
                  <a:lnTo>
                    <a:pt x="11479" y="6946"/>
                  </a:lnTo>
                  <a:lnTo>
                    <a:pt x="11479" y="6955"/>
                  </a:lnTo>
                  <a:lnTo>
                    <a:pt x="11479" y="6957"/>
                  </a:lnTo>
                  <a:lnTo>
                    <a:pt x="11479" y="6961"/>
                  </a:lnTo>
                  <a:lnTo>
                    <a:pt x="11479" y="6965"/>
                  </a:lnTo>
                  <a:lnTo>
                    <a:pt x="11479" y="6967"/>
                  </a:lnTo>
                  <a:lnTo>
                    <a:pt x="11479" y="6969"/>
                  </a:lnTo>
                  <a:lnTo>
                    <a:pt x="11479" y="6975"/>
                  </a:lnTo>
                  <a:lnTo>
                    <a:pt x="11477" y="6981"/>
                  </a:lnTo>
                  <a:lnTo>
                    <a:pt x="11475" y="6996"/>
                  </a:lnTo>
                  <a:lnTo>
                    <a:pt x="11475" y="6996"/>
                  </a:lnTo>
                  <a:lnTo>
                    <a:pt x="11471" y="7000"/>
                  </a:lnTo>
                  <a:lnTo>
                    <a:pt x="11471" y="7002"/>
                  </a:lnTo>
                  <a:lnTo>
                    <a:pt x="11469" y="7008"/>
                  </a:lnTo>
                  <a:lnTo>
                    <a:pt x="11469" y="7008"/>
                  </a:lnTo>
                  <a:lnTo>
                    <a:pt x="11467" y="7016"/>
                  </a:lnTo>
                  <a:lnTo>
                    <a:pt x="11467" y="7018"/>
                  </a:lnTo>
                  <a:lnTo>
                    <a:pt x="11465" y="7022"/>
                  </a:lnTo>
                  <a:lnTo>
                    <a:pt x="11461" y="7027"/>
                  </a:lnTo>
                  <a:lnTo>
                    <a:pt x="11459" y="7031"/>
                  </a:lnTo>
                  <a:lnTo>
                    <a:pt x="11457" y="7037"/>
                  </a:lnTo>
                  <a:lnTo>
                    <a:pt x="11457" y="7039"/>
                  </a:lnTo>
                  <a:lnTo>
                    <a:pt x="11455" y="7047"/>
                  </a:lnTo>
                  <a:lnTo>
                    <a:pt x="11455" y="7047"/>
                  </a:lnTo>
                  <a:lnTo>
                    <a:pt x="11451" y="7051"/>
                  </a:lnTo>
                  <a:lnTo>
                    <a:pt x="11451" y="7053"/>
                  </a:lnTo>
                  <a:lnTo>
                    <a:pt x="11449" y="7060"/>
                  </a:lnTo>
                  <a:lnTo>
                    <a:pt x="11446" y="7064"/>
                  </a:lnTo>
                  <a:lnTo>
                    <a:pt x="11444" y="7068"/>
                  </a:lnTo>
                  <a:lnTo>
                    <a:pt x="11440" y="7072"/>
                  </a:lnTo>
                  <a:lnTo>
                    <a:pt x="11440" y="7074"/>
                  </a:lnTo>
                  <a:lnTo>
                    <a:pt x="11438" y="7080"/>
                  </a:lnTo>
                  <a:lnTo>
                    <a:pt x="11438" y="7082"/>
                  </a:lnTo>
                  <a:lnTo>
                    <a:pt x="11436" y="7088"/>
                  </a:lnTo>
                  <a:lnTo>
                    <a:pt x="11434" y="7090"/>
                  </a:lnTo>
                  <a:lnTo>
                    <a:pt x="11430" y="7092"/>
                  </a:lnTo>
                  <a:lnTo>
                    <a:pt x="11428" y="7099"/>
                  </a:lnTo>
                  <a:lnTo>
                    <a:pt x="11426" y="7101"/>
                  </a:lnTo>
                  <a:lnTo>
                    <a:pt x="11424" y="7105"/>
                  </a:lnTo>
                  <a:lnTo>
                    <a:pt x="11424" y="7105"/>
                  </a:lnTo>
                  <a:lnTo>
                    <a:pt x="11420" y="7111"/>
                  </a:lnTo>
                  <a:lnTo>
                    <a:pt x="11418" y="7113"/>
                  </a:lnTo>
                  <a:lnTo>
                    <a:pt x="11414" y="7121"/>
                  </a:lnTo>
                  <a:lnTo>
                    <a:pt x="11409" y="7123"/>
                  </a:lnTo>
                  <a:lnTo>
                    <a:pt x="11407" y="7129"/>
                  </a:lnTo>
                  <a:lnTo>
                    <a:pt x="11403" y="7136"/>
                  </a:lnTo>
                  <a:lnTo>
                    <a:pt x="11403" y="7140"/>
                  </a:lnTo>
                  <a:lnTo>
                    <a:pt x="11399" y="7144"/>
                  </a:lnTo>
                  <a:lnTo>
                    <a:pt x="11397" y="7146"/>
                  </a:lnTo>
                  <a:lnTo>
                    <a:pt x="11395" y="7150"/>
                  </a:lnTo>
                  <a:lnTo>
                    <a:pt x="11393" y="7154"/>
                  </a:lnTo>
                  <a:lnTo>
                    <a:pt x="11389" y="7156"/>
                  </a:lnTo>
                  <a:lnTo>
                    <a:pt x="11385" y="7162"/>
                  </a:lnTo>
                  <a:lnTo>
                    <a:pt x="11385" y="7162"/>
                  </a:lnTo>
                  <a:lnTo>
                    <a:pt x="11379" y="7166"/>
                  </a:lnTo>
                  <a:lnTo>
                    <a:pt x="11377" y="7171"/>
                  </a:lnTo>
                  <a:lnTo>
                    <a:pt x="11375" y="7175"/>
                  </a:lnTo>
                  <a:lnTo>
                    <a:pt x="11372" y="7177"/>
                  </a:lnTo>
                  <a:lnTo>
                    <a:pt x="11368" y="7181"/>
                  </a:lnTo>
                  <a:lnTo>
                    <a:pt x="11364" y="7185"/>
                  </a:lnTo>
                  <a:lnTo>
                    <a:pt x="11358" y="7191"/>
                  </a:lnTo>
                  <a:lnTo>
                    <a:pt x="11358" y="7191"/>
                  </a:lnTo>
                  <a:lnTo>
                    <a:pt x="11354" y="7195"/>
                  </a:lnTo>
                  <a:lnTo>
                    <a:pt x="11352" y="7197"/>
                  </a:lnTo>
                  <a:lnTo>
                    <a:pt x="11348" y="7201"/>
                  </a:lnTo>
                  <a:lnTo>
                    <a:pt x="11346" y="7203"/>
                  </a:lnTo>
                  <a:lnTo>
                    <a:pt x="11344" y="7206"/>
                  </a:lnTo>
                  <a:lnTo>
                    <a:pt x="11338" y="7212"/>
                  </a:lnTo>
                  <a:lnTo>
                    <a:pt x="11338" y="7212"/>
                  </a:lnTo>
                  <a:lnTo>
                    <a:pt x="11333" y="7216"/>
                  </a:lnTo>
                  <a:lnTo>
                    <a:pt x="11331" y="7218"/>
                  </a:lnTo>
                  <a:lnTo>
                    <a:pt x="11331" y="7218"/>
                  </a:lnTo>
                  <a:lnTo>
                    <a:pt x="11323" y="7224"/>
                  </a:lnTo>
                  <a:lnTo>
                    <a:pt x="11321" y="7226"/>
                  </a:lnTo>
                  <a:lnTo>
                    <a:pt x="11315" y="7228"/>
                  </a:lnTo>
                  <a:lnTo>
                    <a:pt x="11313" y="7232"/>
                  </a:lnTo>
                  <a:lnTo>
                    <a:pt x="11307" y="7236"/>
                  </a:lnTo>
                  <a:lnTo>
                    <a:pt x="11307" y="7236"/>
                  </a:lnTo>
                  <a:lnTo>
                    <a:pt x="11305" y="7236"/>
                  </a:lnTo>
                  <a:lnTo>
                    <a:pt x="11300" y="7243"/>
                  </a:lnTo>
                  <a:lnTo>
                    <a:pt x="11296" y="7245"/>
                  </a:lnTo>
                  <a:lnTo>
                    <a:pt x="11292" y="7247"/>
                  </a:lnTo>
                  <a:lnTo>
                    <a:pt x="11290" y="7249"/>
                  </a:lnTo>
                  <a:lnTo>
                    <a:pt x="11284" y="7253"/>
                  </a:lnTo>
                  <a:lnTo>
                    <a:pt x="11284" y="7253"/>
                  </a:lnTo>
                  <a:lnTo>
                    <a:pt x="11280" y="7257"/>
                  </a:lnTo>
                  <a:lnTo>
                    <a:pt x="11276" y="7259"/>
                  </a:lnTo>
                  <a:lnTo>
                    <a:pt x="11272" y="7263"/>
                  </a:lnTo>
                  <a:lnTo>
                    <a:pt x="11270" y="7265"/>
                  </a:lnTo>
                  <a:lnTo>
                    <a:pt x="11266" y="7267"/>
                  </a:lnTo>
                  <a:lnTo>
                    <a:pt x="11261" y="7269"/>
                  </a:lnTo>
                  <a:lnTo>
                    <a:pt x="11259" y="7273"/>
                  </a:lnTo>
                  <a:lnTo>
                    <a:pt x="11253" y="7275"/>
                  </a:lnTo>
                  <a:lnTo>
                    <a:pt x="11253" y="7275"/>
                  </a:lnTo>
                  <a:lnTo>
                    <a:pt x="11249" y="7277"/>
                  </a:lnTo>
                  <a:lnTo>
                    <a:pt x="11245" y="7280"/>
                  </a:lnTo>
                  <a:lnTo>
                    <a:pt x="11241" y="7284"/>
                  </a:lnTo>
                  <a:lnTo>
                    <a:pt x="11235" y="7286"/>
                  </a:lnTo>
                  <a:lnTo>
                    <a:pt x="11233" y="7288"/>
                  </a:lnTo>
                  <a:lnTo>
                    <a:pt x="11229" y="7290"/>
                  </a:lnTo>
                  <a:lnTo>
                    <a:pt x="11229" y="7290"/>
                  </a:lnTo>
                  <a:lnTo>
                    <a:pt x="11220" y="7294"/>
                  </a:lnTo>
                  <a:lnTo>
                    <a:pt x="11218" y="7294"/>
                  </a:lnTo>
                  <a:lnTo>
                    <a:pt x="11212" y="7296"/>
                  </a:lnTo>
                  <a:lnTo>
                    <a:pt x="11210" y="7298"/>
                  </a:lnTo>
                  <a:lnTo>
                    <a:pt x="11208" y="7300"/>
                  </a:lnTo>
                  <a:cubicBezTo>
                    <a:pt x="11171" y="7314"/>
                    <a:pt x="11134" y="7321"/>
                    <a:pt x="11095" y="7321"/>
                  </a:cubicBezTo>
                  <a:lnTo>
                    <a:pt x="385" y="7321"/>
                  </a:lnTo>
                  <a:cubicBezTo>
                    <a:pt x="338" y="7321"/>
                    <a:pt x="291" y="7310"/>
                    <a:pt x="250" y="7294"/>
                  </a:cubicBezTo>
                  <a:lnTo>
                    <a:pt x="246" y="7290"/>
                  </a:lnTo>
                  <a:lnTo>
                    <a:pt x="246" y="7290"/>
                  </a:lnTo>
                  <a:lnTo>
                    <a:pt x="239" y="7288"/>
                  </a:lnTo>
                  <a:lnTo>
                    <a:pt x="237" y="7288"/>
                  </a:lnTo>
                  <a:lnTo>
                    <a:pt x="231" y="7286"/>
                  </a:lnTo>
                  <a:lnTo>
                    <a:pt x="229" y="7284"/>
                  </a:lnTo>
                  <a:lnTo>
                    <a:pt x="227" y="7280"/>
                  </a:lnTo>
                  <a:lnTo>
                    <a:pt x="221" y="7277"/>
                  </a:lnTo>
                  <a:lnTo>
                    <a:pt x="219" y="7277"/>
                  </a:lnTo>
                  <a:lnTo>
                    <a:pt x="215" y="7275"/>
                  </a:lnTo>
                  <a:lnTo>
                    <a:pt x="211" y="7275"/>
                  </a:lnTo>
                  <a:lnTo>
                    <a:pt x="207" y="7273"/>
                  </a:lnTo>
                  <a:lnTo>
                    <a:pt x="204" y="7269"/>
                  </a:lnTo>
                  <a:lnTo>
                    <a:pt x="200" y="7267"/>
                  </a:lnTo>
                  <a:lnTo>
                    <a:pt x="196" y="7265"/>
                  </a:lnTo>
                  <a:lnTo>
                    <a:pt x="194" y="7265"/>
                  </a:lnTo>
                  <a:lnTo>
                    <a:pt x="188" y="7259"/>
                  </a:lnTo>
                  <a:lnTo>
                    <a:pt x="184" y="7255"/>
                  </a:lnTo>
                  <a:lnTo>
                    <a:pt x="180" y="7253"/>
                  </a:lnTo>
                  <a:lnTo>
                    <a:pt x="178" y="7249"/>
                  </a:lnTo>
                  <a:lnTo>
                    <a:pt x="174" y="7247"/>
                  </a:lnTo>
                  <a:lnTo>
                    <a:pt x="170" y="7245"/>
                  </a:lnTo>
                  <a:lnTo>
                    <a:pt x="165" y="7238"/>
                  </a:lnTo>
                  <a:lnTo>
                    <a:pt x="165" y="7238"/>
                  </a:lnTo>
                  <a:lnTo>
                    <a:pt x="159" y="7234"/>
                  </a:lnTo>
                  <a:lnTo>
                    <a:pt x="157" y="7232"/>
                  </a:lnTo>
                  <a:lnTo>
                    <a:pt x="155" y="7228"/>
                  </a:lnTo>
                  <a:lnTo>
                    <a:pt x="149" y="7226"/>
                  </a:lnTo>
                  <a:lnTo>
                    <a:pt x="147" y="7224"/>
                  </a:lnTo>
                  <a:lnTo>
                    <a:pt x="143" y="7218"/>
                  </a:lnTo>
                  <a:lnTo>
                    <a:pt x="143" y="7218"/>
                  </a:lnTo>
                  <a:lnTo>
                    <a:pt x="137" y="7214"/>
                  </a:lnTo>
                  <a:lnTo>
                    <a:pt x="132" y="7208"/>
                  </a:lnTo>
                  <a:lnTo>
                    <a:pt x="128" y="7206"/>
                  </a:lnTo>
                  <a:lnTo>
                    <a:pt x="126" y="7203"/>
                  </a:lnTo>
                  <a:lnTo>
                    <a:pt x="122" y="7197"/>
                  </a:lnTo>
                  <a:lnTo>
                    <a:pt x="122" y="7197"/>
                  </a:lnTo>
                  <a:lnTo>
                    <a:pt x="116" y="7193"/>
                  </a:lnTo>
                  <a:lnTo>
                    <a:pt x="114" y="7191"/>
                  </a:lnTo>
                  <a:lnTo>
                    <a:pt x="112" y="7187"/>
                  </a:lnTo>
                  <a:lnTo>
                    <a:pt x="108" y="7185"/>
                  </a:lnTo>
                  <a:lnTo>
                    <a:pt x="106" y="7183"/>
                  </a:lnTo>
                  <a:lnTo>
                    <a:pt x="102" y="7177"/>
                  </a:lnTo>
                  <a:lnTo>
                    <a:pt x="102" y="7177"/>
                  </a:lnTo>
                  <a:lnTo>
                    <a:pt x="95" y="7173"/>
                  </a:lnTo>
                  <a:lnTo>
                    <a:pt x="93" y="7171"/>
                  </a:lnTo>
                  <a:lnTo>
                    <a:pt x="91" y="7164"/>
                  </a:lnTo>
                  <a:lnTo>
                    <a:pt x="87" y="7162"/>
                  </a:lnTo>
                  <a:lnTo>
                    <a:pt x="85" y="7160"/>
                  </a:lnTo>
                  <a:lnTo>
                    <a:pt x="81" y="7154"/>
                  </a:lnTo>
                  <a:lnTo>
                    <a:pt x="81" y="7154"/>
                  </a:lnTo>
                  <a:cubicBezTo>
                    <a:pt x="75" y="7146"/>
                    <a:pt x="71" y="7142"/>
                    <a:pt x="67" y="7134"/>
                  </a:cubicBezTo>
                  <a:lnTo>
                    <a:pt x="67" y="7134"/>
                  </a:lnTo>
                  <a:lnTo>
                    <a:pt x="65" y="7129"/>
                  </a:lnTo>
                  <a:lnTo>
                    <a:pt x="63" y="7125"/>
                  </a:lnTo>
                  <a:lnTo>
                    <a:pt x="56" y="7119"/>
                  </a:lnTo>
                  <a:lnTo>
                    <a:pt x="54" y="7115"/>
                  </a:lnTo>
                  <a:lnTo>
                    <a:pt x="52" y="7111"/>
                  </a:lnTo>
                  <a:lnTo>
                    <a:pt x="52" y="7111"/>
                  </a:lnTo>
                  <a:lnTo>
                    <a:pt x="50" y="7105"/>
                  </a:lnTo>
                  <a:lnTo>
                    <a:pt x="50" y="7103"/>
                  </a:lnTo>
                  <a:lnTo>
                    <a:pt x="46" y="7099"/>
                  </a:lnTo>
                  <a:lnTo>
                    <a:pt x="44" y="7094"/>
                  </a:lnTo>
                  <a:lnTo>
                    <a:pt x="42" y="7092"/>
                  </a:lnTo>
                  <a:lnTo>
                    <a:pt x="40" y="7088"/>
                  </a:lnTo>
                  <a:lnTo>
                    <a:pt x="40" y="7084"/>
                  </a:lnTo>
                  <a:lnTo>
                    <a:pt x="36" y="7080"/>
                  </a:lnTo>
                  <a:lnTo>
                    <a:pt x="36" y="7078"/>
                  </a:lnTo>
                  <a:lnTo>
                    <a:pt x="34" y="7072"/>
                  </a:lnTo>
                  <a:lnTo>
                    <a:pt x="32" y="7070"/>
                  </a:lnTo>
                  <a:lnTo>
                    <a:pt x="30" y="7068"/>
                  </a:lnTo>
                  <a:lnTo>
                    <a:pt x="26" y="7062"/>
                  </a:lnTo>
                  <a:lnTo>
                    <a:pt x="26" y="7060"/>
                  </a:lnTo>
                  <a:lnTo>
                    <a:pt x="24" y="7051"/>
                  </a:lnTo>
                  <a:lnTo>
                    <a:pt x="24" y="7049"/>
                  </a:lnTo>
                  <a:lnTo>
                    <a:pt x="21" y="7043"/>
                  </a:lnTo>
                  <a:lnTo>
                    <a:pt x="19" y="7041"/>
                  </a:lnTo>
                  <a:lnTo>
                    <a:pt x="15" y="7033"/>
                  </a:lnTo>
                  <a:lnTo>
                    <a:pt x="15" y="7031"/>
                  </a:lnTo>
                  <a:lnTo>
                    <a:pt x="13" y="7022"/>
                  </a:lnTo>
                  <a:lnTo>
                    <a:pt x="13" y="7022"/>
                  </a:lnTo>
                  <a:lnTo>
                    <a:pt x="11" y="7018"/>
                  </a:lnTo>
                  <a:lnTo>
                    <a:pt x="11" y="7016"/>
                  </a:lnTo>
                  <a:lnTo>
                    <a:pt x="9" y="7010"/>
                  </a:lnTo>
                  <a:lnTo>
                    <a:pt x="5" y="7006"/>
                  </a:lnTo>
                  <a:lnTo>
                    <a:pt x="5" y="7002"/>
                  </a:lnTo>
                  <a:lnTo>
                    <a:pt x="3" y="6996"/>
                  </a:lnTo>
                  <a:lnTo>
                    <a:pt x="3" y="6996"/>
                  </a:lnTo>
                  <a:lnTo>
                    <a:pt x="1" y="6990"/>
                  </a:lnTo>
                  <a:lnTo>
                    <a:pt x="1" y="6988"/>
                  </a:lnTo>
                  <a:lnTo>
                    <a:pt x="1" y="6981"/>
                  </a:lnTo>
                  <a:lnTo>
                    <a:pt x="1" y="6977"/>
                  </a:lnTo>
                  <a:lnTo>
                    <a:pt x="1" y="6975"/>
                  </a:lnTo>
                  <a:lnTo>
                    <a:pt x="1" y="6967"/>
                  </a:lnTo>
                  <a:lnTo>
                    <a:pt x="1" y="6967"/>
                  </a:lnTo>
                  <a:lnTo>
                    <a:pt x="1" y="6959"/>
                  </a:lnTo>
                  <a:lnTo>
                    <a:pt x="1" y="6957"/>
                  </a:lnTo>
                  <a:lnTo>
                    <a:pt x="1" y="6951"/>
                  </a:lnTo>
                  <a:lnTo>
                    <a:pt x="1" y="6946"/>
                  </a:lnTo>
                  <a:lnTo>
                    <a:pt x="1" y="6944"/>
                  </a:lnTo>
                  <a:lnTo>
                    <a:pt x="1" y="6936"/>
                  </a:lnTo>
                  <a:lnTo>
                    <a:pt x="1" y="6722"/>
                  </a:lnTo>
                  <a:lnTo>
                    <a:pt x="1" y="411"/>
                  </a:lnTo>
                  <a:cubicBezTo>
                    <a:pt x="1" y="395"/>
                    <a:pt x="3" y="378"/>
                    <a:pt x="5" y="360"/>
                  </a:cubicBezTo>
                  <a:lnTo>
                    <a:pt x="5" y="358"/>
                  </a:lnTo>
                  <a:lnTo>
                    <a:pt x="9" y="350"/>
                  </a:lnTo>
                  <a:lnTo>
                    <a:pt x="11" y="343"/>
                  </a:lnTo>
                  <a:lnTo>
                    <a:pt x="11" y="339"/>
                  </a:lnTo>
                  <a:lnTo>
                    <a:pt x="11" y="337"/>
                  </a:lnTo>
                  <a:lnTo>
                    <a:pt x="13" y="333"/>
                  </a:lnTo>
                  <a:lnTo>
                    <a:pt x="15" y="325"/>
                  </a:lnTo>
                  <a:lnTo>
                    <a:pt x="15" y="325"/>
                  </a:lnTo>
                  <a:lnTo>
                    <a:pt x="19" y="319"/>
                  </a:lnTo>
                  <a:lnTo>
                    <a:pt x="21" y="317"/>
                  </a:lnTo>
                  <a:lnTo>
                    <a:pt x="24" y="313"/>
                  </a:lnTo>
                  <a:lnTo>
                    <a:pt x="26" y="309"/>
                  </a:lnTo>
                  <a:lnTo>
                    <a:pt x="30" y="302"/>
                  </a:lnTo>
                  <a:lnTo>
                    <a:pt x="32" y="294"/>
                  </a:lnTo>
                  <a:lnTo>
                    <a:pt x="32" y="292"/>
                  </a:lnTo>
                  <a:lnTo>
                    <a:pt x="36" y="276"/>
                  </a:lnTo>
                  <a:lnTo>
                    <a:pt x="36" y="276"/>
                  </a:lnTo>
                  <a:lnTo>
                    <a:pt x="40" y="267"/>
                  </a:lnTo>
                  <a:lnTo>
                    <a:pt x="40" y="265"/>
                  </a:lnTo>
                  <a:lnTo>
                    <a:pt x="42" y="261"/>
                  </a:lnTo>
                  <a:lnTo>
                    <a:pt x="44" y="257"/>
                  </a:lnTo>
                  <a:lnTo>
                    <a:pt x="46" y="253"/>
                  </a:lnTo>
                  <a:lnTo>
                    <a:pt x="50" y="251"/>
                  </a:lnTo>
                  <a:lnTo>
                    <a:pt x="52" y="245"/>
                  </a:lnTo>
                  <a:lnTo>
                    <a:pt x="54" y="243"/>
                  </a:lnTo>
                  <a:lnTo>
                    <a:pt x="56" y="237"/>
                  </a:lnTo>
                  <a:lnTo>
                    <a:pt x="61" y="232"/>
                  </a:lnTo>
                  <a:lnTo>
                    <a:pt x="63" y="230"/>
                  </a:lnTo>
                  <a:lnTo>
                    <a:pt x="65" y="224"/>
                  </a:lnTo>
                  <a:lnTo>
                    <a:pt x="67" y="222"/>
                  </a:lnTo>
                  <a:lnTo>
                    <a:pt x="71" y="216"/>
                  </a:lnTo>
                  <a:lnTo>
                    <a:pt x="73" y="214"/>
                  </a:lnTo>
                  <a:lnTo>
                    <a:pt x="77" y="210"/>
                  </a:lnTo>
                  <a:lnTo>
                    <a:pt x="77" y="206"/>
                  </a:lnTo>
                  <a:lnTo>
                    <a:pt x="83" y="200"/>
                  </a:lnTo>
                  <a:lnTo>
                    <a:pt x="83" y="200"/>
                  </a:lnTo>
                  <a:lnTo>
                    <a:pt x="87" y="191"/>
                  </a:lnTo>
                  <a:lnTo>
                    <a:pt x="87" y="191"/>
                  </a:lnTo>
                  <a:lnTo>
                    <a:pt x="93" y="185"/>
                  </a:lnTo>
                  <a:lnTo>
                    <a:pt x="95" y="183"/>
                  </a:lnTo>
                  <a:lnTo>
                    <a:pt x="102" y="179"/>
                  </a:lnTo>
                  <a:lnTo>
                    <a:pt x="112" y="169"/>
                  </a:lnTo>
                  <a:lnTo>
                    <a:pt x="112" y="169"/>
                  </a:lnTo>
                  <a:lnTo>
                    <a:pt x="114" y="165"/>
                  </a:lnTo>
                  <a:lnTo>
                    <a:pt x="116" y="163"/>
                  </a:lnTo>
                  <a:lnTo>
                    <a:pt x="118" y="160"/>
                  </a:lnTo>
                  <a:lnTo>
                    <a:pt x="122" y="158"/>
                  </a:lnTo>
                  <a:lnTo>
                    <a:pt x="126" y="152"/>
                  </a:lnTo>
                  <a:lnTo>
                    <a:pt x="128" y="150"/>
                  </a:lnTo>
                  <a:lnTo>
                    <a:pt x="139" y="140"/>
                  </a:lnTo>
                  <a:lnTo>
                    <a:pt x="145" y="134"/>
                  </a:lnTo>
                  <a:lnTo>
                    <a:pt x="145" y="134"/>
                  </a:lnTo>
                  <a:lnTo>
                    <a:pt x="149" y="130"/>
                  </a:lnTo>
                  <a:lnTo>
                    <a:pt x="149" y="130"/>
                  </a:lnTo>
                  <a:lnTo>
                    <a:pt x="155" y="123"/>
                  </a:lnTo>
                  <a:lnTo>
                    <a:pt x="157" y="121"/>
                  </a:lnTo>
                  <a:lnTo>
                    <a:pt x="163" y="117"/>
                  </a:lnTo>
                  <a:lnTo>
                    <a:pt x="174" y="109"/>
                  </a:lnTo>
                  <a:lnTo>
                    <a:pt x="176" y="107"/>
                  </a:lnTo>
                  <a:lnTo>
                    <a:pt x="178" y="103"/>
                  </a:lnTo>
                  <a:lnTo>
                    <a:pt x="180" y="101"/>
                  </a:lnTo>
                  <a:lnTo>
                    <a:pt x="184" y="99"/>
                  </a:lnTo>
                  <a:lnTo>
                    <a:pt x="188" y="97"/>
                  </a:lnTo>
                  <a:lnTo>
                    <a:pt x="188" y="97"/>
                  </a:lnTo>
                  <a:lnTo>
                    <a:pt x="194" y="93"/>
                  </a:lnTo>
                  <a:lnTo>
                    <a:pt x="196" y="91"/>
                  </a:lnTo>
                  <a:lnTo>
                    <a:pt x="200" y="88"/>
                  </a:lnTo>
                  <a:lnTo>
                    <a:pt x="204" y="86"/>
                  </a:lnTo>
                  <a:lnTo>
                    <a:pt x="209" y="80"/>
                  </a:lnTo>
                  <a:lnTo>
                    <a:pt x="211" y="80"/>
                  </a:lnTo>
                  <a:lnTo>
                    <a:pt x="219" y="76"/>
                  </a:lnTo>
                  <a:lnTo>
                    <a:pt x="219" y="76"/>
                  </a:lnTo>
                  <a:lnTo>
                    <a:pt x="227" y="70"/>
                  </a:lnTo>
                  <a:lnTo>
                    <a:pt x="227" y="70"/>
                  </a:lnTo>
                  <a:lnTo>
                    <a:pt x="235" y="68"/>
                  </a:lnTo>
                  <a:lnTo>
                    <a:pt x="237" y="68"/>
                  </a:lnTo>
                  <a:lnTo>
                    <a:pt x="241" y="66"/>
                  </a:lnTo>
                  <a:lnTo>
                    <a:pt x="246" y="62"/>
                  </a:lnTo>
                  <a:lnTo>
                    <a:pt x="250" y="60"/>
                  </a:lnTo>
                  <a:lnTo>
                    <a:pt x="258" y="58"/>
                  </a:lnTo>
                  <a:lnTo>
                    <a:pt x="258" y="58"/>
                  </a:lnTo>
                  <a:lnTo>
                    <a:pt x="262" y="56"/>
                  </a:lnTo>
                  <a:lnTo>
                    <a:pt x="268" y="51"/>
                  </a:lnTo>
                  <a:lnTo>
                    <a:pt x="272" y="49"/>
                  </a:lnTo>
                  <a:lnTo>
                    <a:pt x="276" y="47"/>
                  </a:lnTo>
                  <a:lnTo>
                    <a:pt x="281" y="45"/>
                  </a:lnTo>
                  <a:lnTo>
                    <a:pt x="283" y="41"/>
                  </a:lnTo>
                  <a:lnTo>
                    <a:pt x="289" y="39"/>
                  </a:lnTo>
                  <a:lnTo>
                    <a:pt x="291" y="39"/>
                  </a:lnTo>
                  <a:lnTo>
                    <a:pt x="299" y="37"/>
                  </a:lnTo>
                  <a:lnTo>
                    <a:pt x="301" y="37"/>
                  </a:lnTo>
                  <a:lnTo>
                    <a:pt x="309" y="35"/>
                  </a:lnTo>
                  <a:lnTo>
                    <a:pt x="309" y="35"/>
                  </a:lnTo>
                  <a:lnTo>
                    <a:pt x="318" y="31"/>
                  </a:lnTo>
                  <a:lnTo>
                    <a:pt x="320" y="31"/>
                  </a:lnTo>
                  <a:lnTo>
                    <a:pt x="328" y="29"/>
                  </a:lnTo>
                  <a:lnTo>
                    <a:pt x="330" y="29"/>
                  </a:lnTo>
                  <a:lnTo>
                    <a:pt x="338" y="27"/>
                  </a:lnTo>
                  <a:cubicBezTo>
                    <a:pt x="344" y="25"/>
                    <a:pt x="353" y="25"/>
                    <a:pt x="359" y="21"/>
                  </a:cubicBezTo>
                  <a:lnTo>
                    <a:pt x="361" y="21"/>
                  </a:lnTo>
                  <a:lnTo>
                    <a:pt x="365" y="21"/>
                  </a:lnTo>
                  <a:lnTo>
                    <a:pt x="373" y="21"/>
                  </a:lnTo>
                  <a:lnTo>
                    <a:pt x="375" y="21"/>
                  </a:lnTo>
                  <a:lnTo>
                    <a:pt x="379" y="21"/>
                  </a:lnTo>
                  <a:lnTo>
                    <a:pt x="361" y="0"/>
                  </a:lnTo>
                  <a:lnTo>
                    <a:pt x="363" y="0"/>
                  </a:lnTo>
                  <a:lnTo>
                    <a:pt x="371" y="0"/>
                  </a:lnTo>
                  <a:lnTo>
                    <a:pt x="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35"/>
            <p:cNvSpPr/>
            <p:nvPr/>
          </p:nvSpPr>
          <p:spPr>
            <a:xfrm>
              <a:off x="1191357" y="3683393"/>
              <a:ext cx="567535" cy="387889"/>
            </a:xfrm>
            <a:custGeom>
              <a:avLst/>
              <a:gdLst/>
              <a:ahLst/>
              <a:cxnLst/>
              <a:rect l="l" t="t" r="r" b="b"/>
              <a:pathLst>
                <a:path w="11967" h="8179" extrusionOk="0">
                  <a:moveTo>
                    <a:pt x="327" y="979"/>
                  </a:moveTo>
                  <a:lnTo>
                    <a:pt x="10991" y="17"/>
                  </a:lnTo>
                  <a:cubicBezTo>
                    <a:pt x="11176" y="0"/>
                    <a:pt x="11345" y="138"/>
                    <a:pt x="11361" y="325"/>
                  </a:cubicBezTo>
                  <a:lnTo>
                    <a:pt x="11948" y="6829"/>
                  </a:lnTo>
                  <a:cubicBezTo>
                    <a:pt x="11966" y="7014"/>
                    <a:pt x="11826" y="7183"/>
                    <a:pt x="11639" y="7199"/>
                  </a:cubicBezTo>
                  <a:lnTo>
                    <a:pt x="975" y="8160"/>
                  </a:lnTo>
                  <a:cubicBezTo>
                    <a:pt x="790" y="8178"/>
                    <a:pt x="619" y="8038"/>
                    <a:pt x="605" y="7851"/>
                  </a:cubicBezTo>
                  <a:lnTo>
                    <a:pt x="19" y="1349"/>
                  </a:lnTo>
                  <a:cubicBezTo>
                    <a:pt x="0" y="1162"/>
                    <a:pt x="142" y="993"/>
                    <a:pt x="327" y="979"/>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35"/>
            <p:cNvSpPr/>
            <p:nvPr/>
          </p:nvSpPr>
          <p:spPr>
            <a:xfrm>
              <a:off x="1192211" y="3683487"/>
              <a:ext cx="566349" cy="386324"/>
            </a:xfrm>
            <a:custGeom>
              <a:avLst/>
              <a:gdLst/>
              <a:ahLst/>
              <a:cxnLst/>
              <a:rect l="l" t="t" r="r" b="b"/>
              <a:pathLst>
                <a:path w="11942" h="8146" extrusionOk="0">
                  <a:moveTo>
                    <a:pt x="309" y="977"/>
                  </a:moveTo>
                  <a:lnTo>
                    <a:pt x="5409" y="4259"/>
                  </a:lnTo>
                  <a:cubicBezTo>
                    <a:pt x="5771" y="4493"/>
                    <a:pt x="6227" y="4452"/>
                    <a:pt x="6544" y="4156"/>
                  </a:cubicBezTo>
                  <a:lnTo>
                    <a:pt x="10973" y="15"/>
                  </a:lnTo>
                  <a:lnTo>
                    <a:pt x="10973" y="15"/>
                  </a:lnTo>
                  <a:cubicBezTo>
                    <a:pt x="11142" y="0"/>
                    <a:pt x="11296" y="113"/>
                    <a:pt x="11335" y="274"/>
                  </a:cubicBezTo>
                  <a:lnTo>
                    <a:pt x="9423" y="2065"/>
                  </a:lnTo>
                  <a:cubicBezTo>
                    <a:pt x="9073" y="2390"/>
                    <a:pt x="9030" y="2924"/>
                    <a:pt x="9320" y="3305"/>
                  </a:cubicBezTo>
                  <a:lnTo>
                    <a:pt x="11919" y="6694"/>
                  </a:lnTo>
                  <a:lnTo>
                    <a:pt x="11932" y="6831"/>
                  </a:lnTo>
                  <a:cubicBezTo>
                    <a:pt x="11942" y="6977"/>
                    <a:pt x="11860" y="7109"/>
                    <a:pt x="11734" y="7169"/>
                  </a:cubicBezTo>
                  <a:lnTo>
                    <a:pt x="9112" y="3747"/>
                  </a:lnTo>
                  <a:cubicBezTo>
                    <a:pt x="8948" y="3531"/>
                    <a:pt x="8724" y="3410"/>
                    <a:pt x="8452" y="3387"/>
                  </a:cubicBezTo>
                  <a:cubicBezTo>
                    <a:pt x="8181" y="3364"/>
                    <a:pt x="7940" y="3449"/>
                    <a:pt x="7743" y="3634"/>
                  </a:cubicBezTo>
                  <a:lnTo>
                    <a:pt x="6595" y="4707"/>
                  </a:lnTo>
                  <a:cubicBezTo>
                    <a:pt x="6279" y="4999"/>
                    <a:pt x="5822" y="5040"/>
                    <a:pt x="5460" y="4810"/>
                  </a:cubicBezTo>
                  <a:lnTo>
                    <a:pt x="3832" y="3763"/>
                  </a:lnTo>
                  <a:cubicBezTo>
                    <a:pt x="3593" y="3609"/>
                    <a:pt x="3326" y="3572"/>
                    <a:pt x="3056" y="3658"/>
                  </a:cubicBezTo>
                  <a:cubicBezTo>
                    <a:pt x="2787" y="3743"/>
                    <a:pt x="2586" y="3924"/>
                    <a:pt x="2474" y="4187"/>
                  </a:cubicBezTo>
                  <a:lnTo>
                    <a:pt x="827" y="8145"/>
                  </a:lnTo>
                  <a:cubicBezTo>
                    <a:pt x="700" y="8104"/>
                    <a:pt x="601" y="7991"/>
                    <a:pt x="589" y="7849"/>
                  </a:cubicBezTo>
                  <a:lnTo>
                    <a:pt x="568" y="7629"/>
                  </a:lnTo>
                  <a:lnTo>
                    <a:pt x="2232" y="3636"/>
                  </a:lnTo>
                  <a:cubicBezTo>
                    <a:pt x="2407" y="3218"/>
                    <a:pt x="2256" y="2745"/>
                    <a:pt x="1876" y="2501"/>
                  </a:cubicBezTo>
                  <a:lnTo>
                    <a:pt x="1" y="1294"/>
                  </a:lnTo>
                  <a:cubicBezTo>
                    <a:pt x="7" y="1131"/>
                    <a:pt x="138" y="991"/>
                    <a:pt x="309" y="977"/>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35"/>
            <p:cNvSpPr/>
            <p:nvPr/>
          </p:nvSpPr>
          <p:spPr>
            <a:xfrm>
              <a:off x="1242624" y="3451057"/>
              <a:ext cx="149057" cy="204070"/>
            </a:xfrm>
            <a:custGeom>
              <a:avLst/>
              <a:gdLst/>
              <a:ahLst/>
              <a:cxnLst/>
              <a:rect l="l" t="t" r="r" b="b"/>
              <a:pathLst>
                <a:path w="3143" h="4303" extrusionOk="0">
                  <a:moveTo>
                    <a:pt x="2433" y="3959"/>
                  </a:moveTo>
                  <a:cubicBezTo>
                    <a:pt x="2433" y="3959"/>
                    <a:pt x="1" y="2057"/>
                    <a:pt x="906" y="1029"/>
                  </a:cubicBezTo>
                  <a:cubicBezTo>
                    <a:pt x="1810" y="1"/>
                    <a:pt x="2584" y="1763"/>
                    <a:pt x="2863" y="2750"/>
                  </a:cubicBezTo>
                  <a:cubicBezTo>
                    <a:pt x="3143" y="3733"/>
                    <a:pt x="2964" y="4303"/>
                    <a:pt x="2433" y="39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35"/>
            <p:cNvSpPr/>
            <p:nvPr/>
          </p:nvSpPr>
          <p:spPr>
            <a:xfrm>
              <a:off x="1398273" y="3495732"/>
              <a:ext cx="103434" cy="118657"/>
            </a:xfrm>
            <a:custGeom>
              <a:avLst/>
              <a:gdLst/>
              <a:ahLst/>
              <a:cxnLst/>
              <a:rect l="l" t="t" r="r" b="b"/>
              <a:pathLst>
                <a:path w="2181" h="2502" extrusionOk="0">
                  <a:moveTo>
                    <a:pt x="297" y="1956"/>
                  </a:moveTo>
                  <a:cubicBezTo>
                    <a:pt x="297" y="1956"/>
                    <a:pt x="1" y="1"/>
                    <a:pt x="1091" y="141"/>
                  </a:cubicBezTo>
                  <a:cubicBezTo>
                    <a:pt x="2180" y="282"/>
                    <a:pt x="1185" y="1718"/>
                    <a:pt x="910" y="2108"/>
                  </a:cubicBezTo>
                  <a:cubicBezTo>
                    <a:pt x="628" y="2501"/>
                    <a:pt x="299" y="2172"/>
                    <a:pt x="297" y="19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8"/>
          <p:cNvSpPr/>
          <p:nvPr/>
        </p:nvSpPr>
        <p:spPr>
          <a:xfrm>
            <a:off x="1805700" y="1552275"/>
            <a:ext cx="5543700" cy="1019400"/>
          </a:xfrm>
          <a:prstGeom prst="roundRect">
            <a:avLst>
              <a:gd name="adj" fmla="val 16667"/>
            </a:avLst>
          </a:prstGeom>
          <a:solidFill>
            <a:srgbClr val="88A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8"/>
          <p:cNvSpPr txBox="1">
            <a:spLocks noGrp="1"/>
          </p:cNvSpPr>
          <p:nvPr>
            <p:ph type="title"/>
          </p:nvPr>
        </p:nvSpPr>
        <p:spPr>
          <a:xfrm>
            <a:off x="2490600" y="1614600"/>
            <a:ext cx="4162800" cy="9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dirty="0"/>
              <a:t>About </a:t>
            </a:r>
            <a:r>
              <a:rPr lang="en" dirty="0">
                <a:solidFill>
                  <a:schemeClr val="dk2"/>
                </a:solidFill>
              </a:rPr>
              <a:t>us</a:t>
            </a:r>
            <a:endParaRPr dirty="0"/>
          </a:p>
        </p:txBody>
      </p:sp>
      <p:sp>
        <p:nvSpPr>
          <p:cNvPr id="610" name="Google Shape;610;p38"/>
          <p:cNvSpPr txBox="1">
            <a:spLocks noGrp="1"/>
          </p:cNvSpPr>
          <p:nvPr>
            <p:ph type="subTitle" idx="1"/>
          </p:nvPr>
        </p:nvSpPr>
        <p:spPr>
          <a:xfrm>
            <a:off x="2479125" y="2734850"/>
            <a:ext cx="4162800" cy="10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This can be the part of the presentation where you can introduce your company or agency. Keep it short and go straight to the point. Your audience will appreciate it</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3" name="Google Shape;713;p43"/>
          <p:cNvGrpSpPr/>
          <p:nvPr/>
        </p:nvGrpSpPr>
        <p:grpSpPr>
          <a:xfrm>
            <a:off x="1815713" y="1807525"/>
            <a:ext cx="2392050" cy="586550"/>
            <a:chOff x="1594800" y="1719063"/>
            <a:chExt cx="2392050" cy="586550"/>
          </a:xfrm>
        </p:grpSpPr>
        <p:sp>
          <p:nvSpPr>
            <p:cNvPr id="714" name="Google Shape;714;p43"/>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43"/>
            <p:cNvSpPr/>
            <p:nvPr/>
          </p:nvSpPr>
          <p:spPr>
            <a:xfrm>
              <a:off x="1594800" y="1719063"/>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6" name="Google Shape;716;p43"/>
          <p:cNvGrpSpPr/>
          <p:nvPr/>
        </p:nvGrpSpPr>
        <p:grpSpPr>
          <a:xfrm>
            <a:off x="4913363" y="1807513"/>
            <a:ext cx="2392050" cy="586550"/>
            <a:chOff x="5489850" y="1719050"/>
            <a:chExt cx="2392050" cy="586550"/>
          </a:xfrm>
        </p:grpSpPr>
        <p:sp>
          <p:nvSpPr>
            <p:cNvPr id="717" name="Google Shape;717;p43"/>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43"/>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9" name="Google Shape;719;p43"/>
          <p:cNvGrpSpPr/>
          <p:nvPr/>
        </p:nvGrpSpPr>
        <p:grpSpPr>
          <a:xfrm>
            <a:off x="4913338" y="3333850"/>
            <a:ext cx="2392050" cy="586550"/>
            <a:chOff x="5489850" y="3333850"/>
            <a:chExt cx="2392050" cy="586550"/>
          </a:xfrm>
        </p:grpSpPr>
        <p:sp>
          <p:nvSpPr>
            <p:cNvPr id="720" name="Google Shape;720;p43"/>
            <p:cNvSpPr/>
            <p:nvPr/>
          </p:nvSpPr>
          <p:spPr>
            <a:xfrm>
              <a:off x="5577600" y="33900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43"/>
            <p:cNvSpPr/>
            <p:nvPr/>
          </p:nvSpPr>
          <p:spPr>
            <a:xfrm>
              <a:off x="5489850" y="33338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43"/>
          <p:cNvGrpSpPr/>
          <p:nvPr/>
        </p:nvGrpSpPr>
        <p:grpSpPr>
          <a:xfrm>
            <a:off x="1815713" y="3333850"/>
            <a:ext cx="2392050" cy="586550"/>
            <a:chOff x="1594800" y="3333850"/>
            <a:chExt cx="2392050" cy="586550"/>
          </a:xfrm>
        </p:grpSpPr>
        <p:sp>
          <p:nvSpPr>
            <p:cNvPr id="723" name="Google Shape;723;p43"/>
            <p:cNvSpPr/>
            <p:nvPr/>
          </p:nvSpPr>
          <p:spPr>
            <a:xfrm>
              <a:off x="1682550" y="33900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43"/>
            <p:cNvSpPr/>
            <p:nvPr/>
          </p:nvSpPr>
          <p:spPr>
            <a:xfrm>
              <a:off x="1594800" y="33338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5" name="Google Shape;725;p43"/>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do </a:t>
            </a:r>
            <a:r>
              <a:rPr lang="en" dirty="0">
                <a:solidFill>
                  <a:schemeClr val="lt1"/>
                </a:solidFill>
              </a:rPr>
              <a:t>we do it?</a:t>
            </a:r>
            <a:endParaRPr dirty="0">
              <a:solidFill>
                <a:schemeClr val="lt1"/>
              </a:solidFill>
            </a:endParaRPr>
          </a:p>
        </p:txBody>
      </p:sp>
      <p:sp>
        <p:nvSpPr>
          <p:cNvPr id="726" name="Google Shape;726;p43"/>
          <p:cNvSpPr txBox="1">
            <a:spLocks noGrp="1"/>
          </p:cNvSpPr>
          <p:nvPr>
            <p:ph type="title" idx="2"/>
          </p:nvPr>
        </p:nvSpPr>
        <p:spPr>
          <a:xfrm>
            <a:off x="2163750" y="1808325"/>
            <a:ext cx="16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Mars</a:t>
            </a:r>
            <a:endParaRPr dirty="0"/>
          </a:p>
        </p:txBody>
      </p:sp>
      <p:sp>
        <p:nvSpPr>
          <p:cNvPr id="727" name="Google Shape;727;p43"/>
          <p:cNvSpPr txBox="1">
            <a:spLocks noGrp="1"/>
          </p:cNvSpPr>
          <p:nvPr>
            <p:ph type="subTitle" idx="1"/>
          </p:nvPr>
        </p:nvSpPr>
        <p:spPr>
          <a:xfrm>
            <a:off x="1815713" y="2342313"/>
            <a:ext cx="23043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Despite being red, Mars is actually a cold place</a:t>
            </a:r>
            <a:endParaRPr dirty="0"/>
          </a:p>
          <a:p>
            <a:pPr marL="0" lvl="0" indent="0" algn="ctr" rtl="0">
              <a:spcBef>
                <a:spcPts val="1600"/>
              </a:spcBef>
              <a:spcAft>
                <a:spcPts val="1600"/>
              </a:spcAft>
              <a:buNone/>
            </a:pPr>
            <a:endParaRPr dirty="0"/>
          </a:p>
        </p:txBody>
      </p:sp>
      <p:sp>
        <p:nvSpPr>
          <p:cNvPr id="728" name="Google Shape;728;p43"/>
          <p:cNvSpPr txBox="1">
            <a:spLocks noGrp="1"/>
          </p:cNvSpPr>
          <p:nvPr>
            <p:ph type="title" idx="3"/>
          </p:nvPr>
        </p:nvSpPr>
        <p:spPr>
          <a:xfrm>
            <a:off x="5261384" y="1807500"/>
            <a:ext cx="16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Jupiter </a:t>
            </a:r>
            <a:endParaRPr dirty="0"/>
          </a:p>
        </p:txBody>
      </p:sp>
      <p:sp>
        <p:nvSpPr>
          <p:cNvPr id="729" name="Google Shape;729;p43"/>
          <p:cNvSpPr txBox="1">
            <a:spLocks noGrp="1"/>
          </p:cNvSpPr>
          <p:nvPr>
            <p:ph type="subTitle" idx="4"/>
          </p:nvPr>
        </p:nvSpPr>
        <p:spPr>
          <a:xfrm>
            <a:off x="4957215" y="2334075"/>
            <a:ext cx="23043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the biggest planet in the Solar System</a:t>
            </a:r>
            <a:endParaRPr dirty="0"/>
          </a:p>
          <a:p>
            <a:pPr marL="0" lvl="0" indent="0" algn="ctr" rtl="0">
              <a:spcBef>
                <a:spcPts val="1600"/>
              </a:spcBef>
              <a:spcAft>
                <a:spcPts val="1600"/>
              </a:spcAft>
              <a:buNone/>
            </a:pPr>
            <a:endParaRPr dirty="0"/>
          </a:p>
        </p:txBody>
      </p:sp>
      <p:sp>
        <p:nvSpPr>
          <p:cNvPr id="730" name="Google Shape;730;p43"/>
          <p:cNvSpPr txBox="1">
            <a:spLocks noGrp="1"/>
          </p:cNvSpPr>
          <p:nvPr>
            <p:ph type="title" idx="5"/>
          </p:nvPr>
        </p:nvSpPr>
        <p:spPr>
          <a:xfrm>
            <a:off x="2163802" y="3363275"/>
            <a:ext cx="16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Neptune</a:t>
            </a:r>
            <a:endParaRPr dirty="0"/>
          </a:p>
        </p:txBody>
      </p:sp>
      <p:sp>
        <p:nvSpPr>
          <p:cNvPr id="731" name="Google Shape;731;p43"/>
          <p:cNvSpPr txBox="1">
            <a:spLocks noGrp="1"/>
          </p:cNvSpPr>
          <p:nvPr>
            <p:ph type="subTitle" idx="6"/>
          </p:nvPr>
        </p:nvSpPr>
        <p:spPr>
          <a:xfrm>
            <a:off x="1815700" y="3867725"/>
            <a:ext cx="23043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Neptune is the farthest planet from the Sun</a:t>
            </a:r>
            <a:endParaRPr dirty="0"/>
          </a:p>
        </p:txBody>
      </p:sp>
      <p:sp>
        <p:nvSpPr>
          <p:cNvPr id="732" name="Google Shape;732;p43"/>
          <p:cNvSpPr txBox="1">
            <a:spLocks noGrp="1"/>
          </p:cNvSpPr>
          <p:nvPr>
            <p:ph type="title" idx="7"/>
          </p:nvPr>
        </p:nvSpPr>
        <p:spPr>
          <a:xfrm>
            <a:off x="5261375" y="3363275"/>
            <a:ext cx="16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
        <p:nvSpPr>
          <p:cNvPr id="733" name="Google Shape;733;p43"/>
          <p:cNvSpPr txBox="1">
            <a:spLocks noGrp="1"/>
          </p:cNvSpPr>
          <p:nvPr>
            <p:ph type="subTitle" idx="8"/>
          </p:nvPr>
        </p:nvSpPr>
        <p:spPr>
          <a:xfrm>
            <a:off x="4957202" y="3867725"/>
            <a:ext cx="23043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Saturn is a gas giant and has in fact several rings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grpSp>
        <p:nvGrpSpPr>
          <p:cNvPr id="546" name="Google Shape;546;p36"/>
          <p:cNvGrpSpPr/>
          <p:nvPr/>
        </p:nvGrpSpPr>
        <p:grpSpPr>
          <a:xfrm>
            <a:off x="2099551" y="3106163"/>
            <a:ext cx="2392050" cy="586550"/>
            <a:chOff x="5489850" y="1719050"/>
            <a:chExt cx="2392050" cy="586550"/>
          </a:xfrm>
        </p:grpSpPr>
        <p:sp>
          <p:nvSpPr>
            <p:cNvPr id="547" name="Google Shape;547;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9" name="Google Shape;549;p36"/>
          <p:cNvGrpSpPr/>
          <p:nvPr/>
        </p:nvGrpSpPr>
        <p:grpSpPr>
          <a:xfrm>
            <a:off x="5851838" y="3105865"/>
            <a:ext cx="2392050" cy="586550"/>
            <a:chOff x="5489850" y="1719050"/>
            <a:chExt cx="2392050" cy="586550"/>
          </a:xfrm>
        </p:grpSpPr>
        <p:sp>
          <p:nvSpPr>
            <p:cNvPr id="550" name="Google Shape;550;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2" name="Google Shape;552;p36"/>
          <p:cNvGrpSpPr/>
          <p:nvPr/>
        </p:nvGrpSpPr>
        <p:grpSpPr>
          <a:xfrm>
            <a:off x="5863375" y="2010678"/>
            <a:ext cx="2392050" cy="586550"/>
            <a:chOff x="5489850" y="1719050"/>
            <a:chExt cx="2392050" cy="586550"/>
          </a:xfrm>
        </p:grpSpPr>
        <p:sp>
          <p:nvSpPr>
            <p:cNvPr id="553" name="Google Shape;553;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5" name="Google Shape;555;p36"/>
          <p:cNvGrpSpPr/>
          <p:nvPr/>
        </p:nvGrpSpPr>
        <p:grpSpPr>
          <a:xfrm>
            <a:off x="2063140" y="2010678"/>
            <a:ext cx="2392050" cy="586550"/>
            <a:chOff x="5489850" y="1719050"/>
            <a:chExt cx="2392050" cy="586550"/>
          </a:xfrm>
        </p:grpSpPr>
        <p:sp>
          <p:nvSpPr>
            <p:cNvPr id="556" name="Google Shape;556;p36"/>
            <p:cNvSpPr/>
            <p:nvPr/>
          </p:nvSpPr>
          <p:spPr>
            <a:xfrm>
              <a:off x="5577600" y="1775200"/>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36"/>
            <p:cNvSpPr/>
            <p:nvPr/>
          </p:nvSpPr>
          <p:spPr>
            <a:xfrm>
              <a:off x="5489850" y="1719050"/>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58" name="Google Shape;558;p36"/>
          <p:cNvSpPr/>
          <p:nvPr/>
        </p:nvSpPr>
        <p:spPr>
          <a:xfrm>
            <a:off x="4695538" y="3104828"/>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6"/>
          <p:cNvSpPr/>
          <p:nvPr/>
        </p:nvSpPr>
        <p:spPr>
          <a:xfrm>
            <a:off x="4695538" y="1957916"/>
            <a:ext cx="940826"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6"/>
          <p:cNvSpPr/>
          <p:nvPr/>
        </p:nvSpPr>
        <p:spPr>
          <a:xfrm>
            <a:off x="913301" y="3105138"/>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6"/>
          <p:cNvSpPr/>
          <p:nvPr/>
        </p:nvSpPr>
        <p:spPr>
          <a:xfrm>
            <a:off x="885303" y="1957916"/>
            <a:ext cx="940826"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6"/>
          <p:cNvSpPr txBox="1">
            <a:spLocks noGrp="1"/>
          </p:cNvSpPr>
          <p:nvPr>
            <p:ph type="title"/>
          </p:nvPr>
        </p:nvSpPr>
        <p:spPr>
          <a:xfrm>
            <a:off x="2317321" y="2115672"/>
            <a:ext cx="18837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项目背景</a:t>
            </a:r>
            <a:endParaRPr dirty="0">
              <a:latin typeface="Microsoft YaHei" panose="020B0503020204020204" pitchFamily="34" charset="-122"/>
              <a:ea typeface="Microsoft YaHei" panose="020B0503020204020204" pitchFamily="34" charset="-122"/>
            </a:endParaRPr>
          </a:p>
        </p:txBody>
      </p:sp>
      <p:sp>
        <p:nvSpPr>
          <p:cNvPr id="564" name="Google Shape;564;p36"/>
          <p:cNvSpPr txBox="1">
            <a:spLocks noGrp="1"/>
          </p:cNvSpPr>
          <p:nvPr>
            <p:ph type="title" idx="2"/>
          </p:nvPr>
        </p:nvSpPr>
        <p:spPr>
          <a:xfrm rot="1296">
            <a:off x="4784445" y="3227612"/>
            <a:ext cx="795600" cy="5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65" name="Google Shape;565;p36"/>
          <p:cNvSpPr txBox="1">
            <a:spLocks noGrp="1"/>
          </p:cNvSpPr>
          <p:nvPr>
            <p:ph type="title" idx="3"/>
          </p:nvPr>
        </p:nvSpPr>
        <p:spPr>
          <a:xfrm>
            <a:off x="985932" y="3228360"/>
            <a:ext cx="7956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3</a:t>
            </a:r>
            <a:endParaRPr dirty="0"/>
          </a:p>
        </p:txBody>
      </p:sp>
      <p:sp>
        <p:nvSpPr>
          <p:cNvPr id="566" name="Google Shape;566;p36"/>
          <p:cNvSpPr txBox="1">
            <a:spLocks noGrp="1"/>
          </p:cNvSpPr>
          <p:nvPr>
            <p:ph type="title" idx="4"/>
          </p:nvPr>
        </p:nvSpPr>
        <p:spPr>
          <a:xfrm>
            <a:off x="2347278" y="3212217"/>
            <a:ext cx="1879800" cy="40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系统框架</a:t>
            </a:r>
            <a:endParaRPr dirty="0">
              <a:latin typeface="Microsoft YaHei" panose="020B0503020204020204" pitchFamily="34" charset="-122"/>
              <a:ea typeface="Microsoft YaHei" panose="020B0503020204020204" pitchFamily="34" charset="-122"/>
            </a:endParaRPr>
          </a:p>
        </p:txBody>
      </p:sp>
      <p:sp>
        <p:nvSpPr>
          <p:cNvPr id="568" name="Google Shape;568;p36"/>
          <p:cNvSpPr txBox="1">
            <a:spLocks noGrp="1"/>
          </p:cNvSpPr>
          <p:nvPr>
            <p:ph type="title" idx="6"/>
          </p:nvPr>
        </p:nvSpPr>
        <p:spPr>
          <a:xfrm>
            <a:off x="6097619" y="3209819"/>
            <a:ext cx="18837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重点难点</a:t>
            </a:r>
            <a:endParaRPr dirty="0">
              <a:latin typeface="Microsoft YaHei" panose="020B0503020204020204" pitchFamily="34" charset="-122"/>
              <a:ea typeface="Microsoft YaHei" panose="020B0503020204020204" pitchFamily="34" charset="-122"/>
            </a:endParaRPr>
          </a:p>
        </p:txBody>
      </p:sp>
      <p:sp>
        <p:nvSpPr>
          <p:cNvPr id="570" name="Google Shape;570;p36"/>
          <p:cNvSpPr txBox="1">
            <a:spLocks noGrp="1"/>
          </p:cNvSpPr>
          <p:nvPr>
            <p:ph type="title" idx="8"/>
          </p:nvPr>
        </p:nvSpPr>
        <p:spPr>
          <a:xfrm>
            <a:off x="6081331" y="2115672"/>
            <a:ext cx="18837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技术选型</a:t>
            </a:r>
            <a:endParaRPr dirty="0">
              <a:latin typeface="Microsoft YaHei" panose="020B0503020204020204" pitchFamily="34" charset="-122"/>
              <a:ea typeface="Microsoft YaHei" panose="020B0503020204020204" pitchFamily="34" charset="-122"/>
            </a:endParaRPr>
          </a:p>
        </p:txBody>
      </p:sp>
      <p:sp>
        <p:nvSpPr>
          <p:cNvPr id="572" name="Google Shape;572;p36"/>
          <p:cNvSpPr txBox="1">
            <a:spLocks noGrp="1"/>
          </p:cNvSpPr>
          <p:nvPr>
            <p:ph type="title" idx="13"/>
          </p:nvPr>
        </p:nvSpPr>
        <p:spPr>
          <a:xfrm rot="1296">
            <a:off x="4768156" y="2081270"/>
            <a:ext cx="795600" cy="5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2</a:t>
            </a:r>
            <a:endParaRPr dirty="0"/>
          </a:p>
        </p:txBody>
      </p:sp>
      <p:sp>
        <p:nvSpPr>
          <p:cNvPr id="573" name="Google Shape;573;p36"/>
          <p:cNvSpPr txBox="1">
            <a:spLocks noGrp="1"/>
          </p:cNvSpPr>
          <p:nvPr>
            <p:ph type="title" idx="14"/>
          </p:nvPr>
        </p:nvSpPr>
        <p:spPr>
          <a:xfrm rot="1302">
            <a:off x="959565" y="2081128"/>
            <a:ext cx="792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74" name="Google Shape;574;p36"/>
          <p:cNvSpPr txBox="1">
            <a:spLocks noGrp="1"/>
          </p:cNvSpPr>
          <p:nvPr>
            <p:ph type="title" idx="15"/>
          </p:nvPr>
        </p:nvSpPr>
        <p:spPr>
          <a:xfrm>
            <a:off x="720000" y="935913"/>
            <a:ext cx="77040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latin typeface="Microsoft YaHei" panose="020B0503020204020204" pitchFamily="34" charset="-122"/>
                <a:ea typeface="Microsoft YaHei" panose="020B0503020204020204" pitchFamily="34" charset="-122"/>
              </a:rPr>
              <a:t>内容目录</a:t>
            </a:r>
            <a:endParaRPr dirty="0">
              <a:solidFill>
                <a:schemeClr val="lt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grpSp>
        <p:nvGrpSpPr>
          <p:cNvPr id="738" name="Google Shape;738;p44"/>
          <p:cNvGrpSpPr/>
          <p:nvPr/>
        </p:nvGrpSpPr>
        <p:grpSpPr>
          <a:xfrm>
            <a:off x="5775175" y="1780175"/>
            <a:ext cx="2392050" cy="586550"/>
            <a:chOff x="2207625" y="1533513"/>
            <a:chExt cx="2392050" cy="586550"/>
          </a:xfrm>
        </p:grpSpPr>
        <p:sp>
          <p:nvSpPr>
            <p:cNvPr id="739" name="Google Shape;739;p44"/>
            <p:cNvSpPr/>
            <p:nvPr/>
          </p:nvSpPr>
          <p:spPr>
            <a:xfrm>
              <a:off x="2295375" y="158966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44"/>
            <p:cNvSpPr/>
            <p:nvPr/>
          </p:nvSpPr>
          <p:spPr>
            <a:xfrm>
              <a:off x="2207625" y="1533513"/>
              <a:ext cx="23043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1" name="Google Shape;741;p44"/>
          <p:cNvGrpSpPr/>
          <p:nvPr/>
        </p:nvGrpSpPr>
        <p:grpSpPr>
          <a:xfrm>
            <a:off x="5758250" y="3032350"/>
            <a:ext cx="2392050" cy="586550"/>
            <a:chOff x="2190700" y="2785688"/>
            <a:chExt cx="2392050" cy="586550"/>
          </a:xfrm>
        </p:grpSpPr>
        <p:sp>
          <p:nvSpPr>
            <p:cNvPr id="742" name="Google Shape;742;p44"/>
            <p:cNvSpPr/>
            <p:nvPr/>
          </p:nvSpPr>
          <p:spPr>
            <a:xfrm>
              <a:off x="2278450" y="28418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44"/>
            <p:cNvSpPr/>
            <p:nvPr/>
          </p:nvSpPr>
          <p:spPr>
            <a:xfrm>
              <a:off x="2190700" y="2785688"/>
              <a:ext cx="2304300" cy="530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4" name="Google Shape;744;p44"/>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do </a:t>
            </a:r>
            <a:r>
              <a:rPr lang="en" dirty="0">
                <a:solidFill>
                  <a:schemeClr val="lt1"/>
                </a:solidFill>
              </a:rPr>
              <a:t>we offer?</a:t>
            </a:r>
            <a:endParaRPr dirty="0">
              <a:solidFill>
                <a:schemeClr val="lt1"/>
              </a:solidFill>
            </a:endParaRPr>
          </a:p>
        </p:txBody>
      </p:sp>
      <p:sp>
        <p:nvSpPr>
          <p:cNvPr id="745" name="Google Shape;745;p44"/>
          <p:cNvSpPr txBox="1"/>
          <p:nvPr/>
        </p:nvSpPr>
        <p:spPr>
          <a:xfrm>
            <a:off x="931725" y="4266925"/>
            <a:ext cx="7257600" cy="33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191919"/>
                </a:solidFill>
                <a:latin typeface="Cabin"/>
                <a:ea typeface="Cabin"/>
                <a:cs typeface="Cabin"/>
                <a:sym typeface="Cabin"/>
              </a:rPr>
              <a:t>Follow the link in the graph to modify its data and then paste the new one here. </a:t>
            </a:r>
            <a:r>
              <a:rPr lang="en" sz="1200" b="1" dirty="0">
                <a:solidFill>
                  <a:srgbClr val="191919"/>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For more info, click here</a:t>
            </a:r>
            <a:endParaRPr sz="1200" b="1" dirty="0">
              <a:solidFill>
                <a:srgbClr val="191919"/>
              </a:solidFill>
              <a:latin typeface="Cabin"/>
              <a:ea typeface="Cabin"/>
              <a:cs typeface="Cabin"/>
              <a:sym typeface="Cabin"/>
            </a:endParaRPr>
          </a:p>
        </p:txBody>
      </p:sp>
      <p:sp>
        <p:nvSpPr>
          <p:cNvPr id="746" name="Google Shape;746;p44"/>
          <p:cNvSpPr/>
          <p:nvPr/>
        </p:nvSpPr>
        <p:spPr>
          <a:xfrm>
            <a:off x="4572000" y="1710313"/>
            <a:ext cx="940826" cy="71693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44"/>
          <p:cNvSpPr txBox="1"/>
          <p:nvPr/>
        </p:nvSpPr>
        <p:spPr>
          <a:xfrm rot="1302">
            <a:off x="4646262" y="1833675"/>
            <a:ext cx="792300" cy="5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Epilogue"/>
                <a:ea typeface="Epilogue"/>
                <a:cs typeface="Epilogue"/>
                <a:sym typeface="Epilogue"/>
              </a:rPr>
              <a:t>54%</a:t>
            </a:r>
            <a:endParaRPr sz="2500" b="1" dirty="0">
              <a:solidFill>
                <a:schemeClr val="lt1"/>
              </a:solidFill>
              <a:latin typeface="Epilogue"/>
              <a:ea typeface="Epilogue"/>
              <a:cs typeface="Epilogue"/>
              <a:sym typeface="Epilogue"/>
            </a:endParaRPr>
          </a:p>
        </p:txBody>
      </p:sp>
      <p:sp>
        <p:nvSpPr>
          <p:cNvPr id="748" name="Google Shape;748;p44"/>
          <p:cNvSpPr/>
          <p:nvPr/>
        </p:nvSpPr>
        <p:spPr>
          <a:xfrm>
            <a:off x="4572013" y="2926363"/>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44"/>
          <p:cNvSpPr txBox="1"/>
          <p:nvPr/>
        </p:nvSpPr>
        <p:spPr>
          <a:xfrm rot="1302">
            <a:off x="4646275" y="3049725"/>
            <a:ext cx="792300" cy="59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Epilogue"/>
                <a:ea typeface="Epilogue"/>
                <a:cs typeface="Epilogue"/>
                <a:sym typeface="Epilogue"/>
              </a:rPr>
              <a:t>46%</a:t>
            </a:r>
            <a:endParaRPr sz="2500" b="1" dirty="0">
              <a:solidFill>
                <a:schemeClr val="lt1"/>
              </a:solidFill>
              <a:latin typeface="Epilogue"/>
              <a:ea typeface="Epilogue"/>
              <a:cs typeface="Epilogue"/>
              <a:sym typeface="Epilogue"/>
            </a:endParaRPr>
          </a:p>
        </p:txBody>
      </p:sp>
      <p:sp>
        <p:nvSpPr>
          <p:cNvPr id="750" name="Google Shape;750;p44"/>
          <p:cNvSpPr txBox="1"/>
          <p:nvPr/>
        </p:nvSpPr>
        <p:spPr>
          <a:xfrm>
            <a:off x="5787500" y="1780187"/>
            <a:ext cx="22779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dk1"/>
                </a:solidFill>
                <a:latin typeface="Epilogue"/>
                <a:ea typeface="Epilogue"/>
                <a:cs typeface="Epilogue"/>
                <a:sym typeface="Epilogue"/>
              </a:rPr>
              <a:t>Innovation</a:t>
            </a:r>
            <a:endParaRPr sz="2000" b="1" dirty="0">
              <a:solidFill>
                <a:schemeClr val="dk1"/>
              </a:solidFill>
              <a:latin typeface="Epilogue"/>
              <a:ea typeface="Epilogue"/>
              <a:cs typeface="Epilogue"/>
              <a:sym typeface="Epilogue"/>
            </a:endParaRPr>
          </a:p>
        </p:txBody>
      </p:sp>
      <p:sp>
        <p:nvSpPr>
          <p:cNvPr id="751" name="Google Shape;751;p44"/>
          <p:cNvSpPr txBox="1"/>
          <p:nvPr/>
        </p:nvSpPr>
        <p:spPr>
          <a:xfrm>
            <a:off x="5830125" y="2307888"/>
            <a:ext cx="21927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Cabin"/>
                <a:ea typeface="Cabin"/>
                <a:cs typeface="Cabin"/>
                <a:sym typeface="Cabin"/>
              </a:rPr>
              <a:t>You can describe the topic of the section here</a:t>
            </a:r>
            <a:endParaRPr dirty="0">
              <a:solidFill>
                <a:srgbClr val="FFFFFF"/>
              </a:solidFill>
              <a:latin typeface="Cabin"/>
              <a:ea typeface="Cabin"/>
              <a:cs typeface="Cabin"/>
              <a:sym typeface="Cabin"/>
            </a:endParaRPr>
          </a:p>
        </p:txBody>
      </p:sp>
      <p:sp>
        <p:nvSpPr>
          <p:cNvPr id="752" name="Google Shape;752;p44"/>
          <p:cNvSpPr txBox="1"/>
          <p:nvPr/>
        </p:nvSpPr>
        <p:spPr>
          <a:xfrm>
            <a:off x="5801000" y="3061787"/>
            <a:ext cx="2250900" cy="482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dk1"/>
                </a:solidFill>
                <a:latin typeface="Epilogue"/>
                <a:ea typeface="Epilogue"/>
                <a:cs typeface="Epilogue"/>
                <a:sym typeface="Epilogue"/>
              </a:rPr>
              <a:t>Direction</a:t>
            </a:r>
            <a:endParaRPr sz="2000" b="1" dirty="0">
              <a:solidFill>
                <a:schemeClr val="dk1"/>
              </a:solidFill>
              <a:latin typeface="Epilogue"/>
              <a:ea typeface="Epilogue"/>
              <a:cs typeface="Epilogue"/>
              <a:sym typeface="Epilogue"/>
            </a:endParaRPr>
          </a:p>
        </p:txBody>
      </p:sp>
      <p:sp>
        <p:nvSpPr>
          <p:cNvPr id="753" name="Google Shape;753;p44"/>
          <p:cNvSpPr txBox="1"/>
          <p:nvPr/>
        </p:nvSpPr>
        <p:spPr>
          <a:xfrm>
            <a:off x="5830125" y="3562438"/>
            <a:ext cx="21927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Cabin"/>
                <a:ea typeface="Cabin"/>
                <a:cs typeface="Cabin"/>
                <a:sym typeface="Cabin"/>
              </a:rPr>
              <a:t>You can describe the topic of the section here</a:t>
            </a:r>
            <a:endParaRPr dirty="0">
              <a:solidFill>
                <a:srgbClr val="FFFFFF"/>
              </a:solidFill>
              <a:latin typeface="Cabin"/>
              <a:ea typeface="Cabin"/>
              <a:cs typeface="Cabin"/>
              <a:sym typeface="Cabin"/>
            </a:endParaRPr>
          </a:p>
        </p:txBody>
      </p:sp>
      <p:pic>
        <p:nvPicPr>
          <p:cNvPr id="754" name="Google Shape;754;p44" title="Chart">
            <a:hlinkClick r:id="rId4"/>
          </p:cNvPr>
          <p:cNvPicPr preferRelativeResize="0"/>
          <p:nvPr/>
        </p:nvPicPr>
        <p:blipFill>
          <a:blip r:embed="rId5">
            <a:alphaModFix/>
          </a:blip>
          <a:stretch>
            <a:fillRect/>
          </a:stretch>
        </p:blipFill>
        <p:spPr>
          <a:xfrm>
            <a:off x="1414979" y="1594475"/>
            <a:ext cx="2703317" cy="259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759" name="Google Shape;759;p45"/>
          <p:cNvGrpSpPr/>
          <p:nvPr/>
        </p:nvGrpSpPr>
        <p:grpSpPr>
          <a:xfrm>
            <a:off x="3364500" y="1749288"/>
            <a:ext cx="2392050" cy="586550"/>
            <a:chOff x="3364500" y="1749288"/>
            <a:chExt cx="2392050" cy="586550"/>
          </a:xfrm>
        </p:grpSpPr>
        <p:sp>
          <p:nvSpPr>
            <p:cNvPr id="760" name="Google Shape;760;p45"/>
            <p:cNvSpPr/>
            <p:nvPr/>
          </p:nvSpPr>
          <p:spPr>
            <a:xfrm>
              <a:off x="345225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5"/>
            <p:cNvSpPr/>
            <p:nvPr/>
          </p:nvSpPr>
          <p:spPr>
            <a:xfrm>
              <a:off x="336450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2" name="Google Shape;762;p45"/>
          <p:cNvGrpSpPr/>
          <p:nvPr/>
        </p:nvGrpSpPr>
        <p:grpSpPr>
          <a:xfrm>
            <a:off x="3364200" y="3254238"/>
            <a:ext cx="2392050" cy="586550"/>
            <a:chOff x="3364200" y="3444738"/>
            <a:chExt cx="2392050" cy="586550"/>
          </a:xfrm>
        </p:grpSpPr>
        <p:sp>
          <p:nvSpPr>
            <p:cNvPr id="763" name="Google Shape;763;p45"/>
            <p:cNvSpPr/>
            <p:nvPr/>
          </p:nvSpPr>
          <p:spPr>
            <a:xfrm>
              <a:off x="3451950" y="350088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5"/>
            <p:cNvSpPr/>
            <p:nvPr/>
          </p:nvSpPr>
          <p:spPr>
            <a:xfrm>
              <a:off x="3364200" y="344473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5" name="Google Shape;765;p45"/>
          <p:cNvGrpSpPr/>
          <p:nvPr/>
        </p:nvGrpSpPr>
        <p:grpSpPr>
          <a:xfrm>
            <a:off x="6007650" y="1749288"/>
            <a:ext cx="2392050" cy="586550"/>
            <a:chOff x="6007650" y="1749288"/>
            <a:chExt cx="2392050" cy="586550"/>
          </a:xfrm>
        </p:grpSpPr>
        <p:sp>
          <p:nvSpPr>
            <p:cNvPr id="766" name="Google Shape;766;p45"/>
            <p:cNvSpPr/>
            <p:nvPr/>
          </p:nvSpPr>
          <p:spPr>
            <a:xfrm>
              <a:off x="609540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45"/>
            <p:cNvSpPr/>
            <p:nvPr/>
          </p:nvSpPr>
          <p:spPr>
            <a:xfrm>
              <a:off x="600765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8" name="Google Shape;768;p45"/>
          <p:cNvGrpSpPr/>
          <p:nvPr/>
        </p:nvGrpSpPr>
        <p:grpSpPr>
          <a:xfrm>
            <a:off x="6007050" y="3254238"/>
            <a:ext cx="2392050" cy="586550"/>
            <a:chOff x="6007050" y="3415313"/>
            <a:chExt cx="2392050" cy="586550"/>
          </a:xfrm>
        </p:grpSpPr>
        <p:sp>
          <p:nvSpPr>
            <p:cNvPr id="769" name="Google Shape;769;p45"/>
            <p:cNvSpPr/>
            <p:nvPr/>
          </p:nvSpPr>
          <p:spPr>
            <a:xfrm>
              <a:off x="6094800" y="347146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45"/>
            <p:cNvSpPr/>
            <p:nvPr/>
          </p:nvSpPr>
          <p:spPr>
            <a:xfrm>
              <a:off x="6007050" y="3415313"/>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1" name="Google Shape;771;p45"/>
          <p:cNvGrpSpPr/>
          <p:nvPr/>
        </p:nvGrpSpPr>
        <p:grpSpPr>
          <a:xfrm>
            <a:off x="721350" y="3254238"/>
            <a:ext cx="2392050" cy="586550"/>
            <a:chOff x="721350" y="3444738"/>
            <a:chExt cx="2392050" cy="586550"/>
          </a:xfrm>
        </p:grpSpPr>
        <p:sp>
          <p:nvSpPr>
            <p:cNvPr id="772" name="Google Shape;772;p45"/>
            <p:cNvSpPr/>
            <p:nvPr/>
          </p:nvSpPr>
          <p:spPr>
            <a:xfrm>
              <a:off x="809100" y="350088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45"/>
            <p:cNvSpPr/>
            <p:nvPr/>
          </p:nvSpPr>
          <p:spPr>
            <a:xfrm>
              <a:off x="721350" y="344473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4" name="Google Shape;774;p45"/>
          <p:cNvGrpSpPr/>
          <p:nvPr/>
        </p:nvGrpSpPr>
        <p:grpSpPr>
          <a:xfrm>
            <a:off x="721350" y="1749288"/>
            <a:ext cx="2392050" cy="586550"/>
            <a:chOff x="721350" y="1749288"/>
            <a:chExt cx="2392050" cy="586550"/>
          </a:xfrm>
        </p:grpSpPr>
        <p:sp>
          <p:nvSpPr>
            <p:cNvPr id="775" name="Google Shape;775;p45"/>
            <p:cNvSpPr/>
            <p:nvPr/>
          </p:nvSpPr>
          <p:spPr>
            <a:xfrm>
              <a:off x="809100" y="1805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45"/>
            <p:cNvSpPr/>
            <p:nvPr/>
          </p:nvSpPr>
          <p:spPr>
            <a:xfrm>
              <a:off x="721350" y="1749288"/>
              <a:ext cx="2304300" cy="530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7" name="Google Shape;777;p4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 dirty="0">
                <a:solidFill>
                  <a:schemeClr val="lt1"/>
                </a:solidFill>
              </a:rPr>
              <a:t>clients</a:t>
            </a:r>
            <a:endParaRPr dirty="0">
              <a:solidFill>
                <a:schemeClr val="lt1"/>
              </a:solidFill>
            </a:endParaRPr>
          </a:p>
        </p:txBody>
      </p:sp>
      <p:sp>
        <p:nvSpPr>
          <p:cNvPr id="778" name="Google Shape;778;p45"/>
          <p:cNvSpPr txBox="1">
            <a:spLocks noGrp="1"/>
          </p:cNvSpPr>
          <p:nvPr>
            <p:ph type="title" idx="2"/>
          </p:nvPr>
        </p:nvSpPr>
        <p:spPr>
          <a:xfrm>
            <a:off x="903750" y="1749300"/>
            <a:ext cx="193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Venus</a:t>
            </a:r>
            <a:endParaRPr dirty="0"/>
          </a:p>
        </p:txBody>
      </p:sp>
      <p:sp>
        <p:nvSpPr>
          <p:cNvPr id="779" name="Google Shape;779;p45"/>
          <p:cNvSpPr txBox="1">
            <a:spLocks noGrp="1"/>
          </p:cNvSpPr>
          <p:nvPr>
            <p:ph type="subTitle" idx="1"/>
          </p:nvPr>
        </p:nvSpPr>
        <p:spPr>
          <a:xfrm>
            <a:off x="925988" y="2277000"/>
            <a:ext cx="19380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is the second planet from the Sun</a:t>
            </a:r>
            <a:endParaRPr dirty="0"/>
          </a:p>
          <a:p>
            <a:pPr marL="0" lvl="0" indent="0" algn="ctr" rtl="0">
              <a:spcBef>
                <a:spcPts val="0"/>
              </a:spcBef>
              <a:spcAft>
                <a:spcPts val="0"/>
              </a:spcAft>
              <a:buNone/>
            </a:pPr>
            <a:endParaRPr dirty="0"/>
          </a:p>
        </p:txBody>
      </p:sp>
      <p:sp>
        <p:nvSpPr>
          <p:cNvPr id="780" name="Google Shape;780;p45"/>
          <p:cNvSpPr txBox="1">
            <a:spLocks noGrp="1"/>
          </p:cNvSpPr>
          <p:nvPr>
            <p:ph type="title" idx="3"/>
          </p:nvPr>
        </p:nvSpPr>
        <p:spPr>
          <a:xfrm>
            <a:off x="3602719" y="174930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Mars</a:t>
            </a:r>
            <a:endParaRPr dirty="0"/>
          </a:p>
        </p:txBody>
      </p:sp>
      <p:sp>
        <p:nvSpPr>
          <p:cNvPr id="781" name="Google Shape;781;p45"/>
          <p:cNvSpPr txBox="1">
            <a:spLocks noGrp="1"/>
          </p:cNvSpPr>
          <p:nvPr>
            <p:ph type="subTitle" idx="4"/>
          </p:nvPr>
        </p:nvSpPr>
        <p:spPr>
          <a:xfrm>
            <a:off x="3613313" y="2277000"/>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Mars is actually not hot, but a very cold place</a:t>
            </a:r>
            <a:endParaRPr dirty="0"/>
          </a:p>
          <a:p>
            <a:pPr marL="0" lvl="0" indent="0" algn="ctr" rtl="0">
              <a:spcBef>
                <a:spcPts val="0"/>
              </a:spcBef>
              <a:spcAft>
                <a:spcPts val="0"/>
              </a:spcAft>
              <a:buNone/>
            </a:pPr>
            <a:endParaRPr dirty="0"/>
          </a:p>
        </p:txBody>
      </p:sp>
      <p:sp>
        <p:nvSpPr>
          <p:cNvPr id="782" name="Google Shape;782;p45"/>
          <p:cNvSpPr txBox="1">
            <a:spLocks noGrp="1"/>
          </p:cNvSpPr>
          <p:nvPr>
            <p:ph type="title" idx="5"/>
          </p:nvPr>
        </p:nvSpPr>
        <p:spPr>
          <a:xfrm>
            <a:off x="903450" y="325425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Mercury</a:t>
            </a:r>
            <a:endParaRPr dirty="0"/>
          </a:p>
        </p:txBody>
      </p:sp>
      <p:sp>
        <p:nvSpPr>
          <p:cNvPr id="783" name="Google Shape;783;p45"/>
          <p:cNvSpPr txBox="1">
            <a:spLocks noGrp="1"/>
          </p:cNvSpPr>
          <p:nvPr>
            <p:ph type="subTitle" idx="6"/>
          </p:nvPr>
        </p:nvSpPr>
        <p:spPr>
          <a:xfrm>
            <a:off x="926063" y="3769350"/>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a:t>
            </a:r>
            <a:endParaRPr dirty="0"/>
          </a:p>
          <a:p>
            <a:pPr marL="0" lvl="0" indent="0" algn="ctr" rtl="0">
              <a:spcBef>
                <a:spcPts val="0"/>
              </a:spcBef>
              <a:spcAft>
                <a:spcPts val="0"/>
              </a:spcAft>
              <a:buNone/>
            </a:pPr>
            <a:endParaRPr dirty="0"/>
          </a:p>
        </p:txBody>
      </p:sp>
      <p:sp>
        <p:nvSpPr>
          <p:cNvPr id="784" name="Google Shape;784;p45"/>
          <p:cNvSpPr txBox="1">
            <a:spLocks noGrp="1"/>
          </p:cNvSpPr>
          <p:nvPr>
            <p:ph type="title" idx="7"/>
          </p:nvPr>
        </p:nvSpPr>
        <p:spPr>
          <a:xfrm>
            <a:off x="3602719" y="325425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Jupiter</a:t>
            </a:r>
            <a:endParaRPr dirty="0"/>
          </a:p>
        </p:txBody>
      </p:sp>
      <p:sp>
        <p:nvSpPr>
          <p:cNvPr id="785" name="Google Shape;785;p45"/>
          <p:cNvSpPr txBox="1">
            <a:spLocks noGrp="1"/>
          </p:cNvSpPr>
          <p:nvPr>
            <p:ph type="subTitle" idx="8"/>
          </p:nvPr>
        </p:nvSpPr>
        <p:spPr>
          <a:xfrm>
            <a:off x="3613238" y="3769350"/>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the biggest planet of them all</a:t>
            </a:r>
            <a:endParaRPr dirty="0"/>
          </a:p>
          <a:p>
            <a:pPr marL="0" lvl="0" indent="0" algn="ctr" rtl="0">
              <a:spcBef>
                <a:spcPts val="0"/>
              </a:spcBef>
              <a:spcAft>
                <a:spcPts val="0"/>
              </a:spcAft>
              <a:buNone/>
            </a:pPr>
            <a:endParaRPr dirty="0"/>
          </a:p>
        </p:txBody>
      </p:sp>
      <p:sp>
        <p:nvSpPr>
          <p:cNvPr id="786" name="Google Shape;786;p45"/>
          <p:cNvSpPr txBox="1">
            <a:spLocks noGrp="1"/>
          </p:cNvSpPr>
          <p:nvPr>
            <p:ph type="title" idx="9"/>
          </p:nvPr>
        </p:nvSpPr>
        <p:spPr>
          <a:xfrm>
            <a:off x="6233770" y="174930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
        <p:nvSpPr>
          <p:cNvPr id="787" name="Google Shape;787;p45"/>
          <p:cNvSpPr txBox="1">
            <a:spLocks noGrp="1"/>
          </p:cNvSpPr>
          <p:nvPr>
            <p:ph type="subTitle" idx="13"/>
          </p:nvPr>
        </p:nvSpPr>
        <p:spPr>
          <a:xfrm>
            <a:off x="6255863" y="2289600"/>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composed of hydrogen and helium</a:t>
            </a:r>
            <a:endParaRPr dirty="0"/>
          </a:p>
          <a:p>
            <a:pPr marL="0" lvl="0" indent="0" algn="ctr" rtl="0">
              <a:spcBef>
                <a:spcPts val="0"/>
              </a:spcBef>
              <a:spcAft>
                <a:spcPts val="0"/>
              </a:spcAft>
              <a:buNone/>
            </a:pPr>
            <a:endParaRPr dirty="0"/>
          </a:p>
        </p:txBody>
      </p:sp>
      <p:sp>
        <p:nvSpPr>
          <p:cNvPr id="788" name="Google Shape;788;p45"/>
          <p:cNvSpPr txBox="1">
            <a:spLocks noGrp="1"/>
          </p:cNvSpPr>
          <p:nvPr>
            <p:ph type="title" idx="14"/>
          </p:nvPr>
        </p:nvSpPr>
        <p:spPr>
          <a:xfrm>
            <a:off x="6233770" y="3254250"/>
            <a:ext cx="193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Neptune</a:t>
            </a:r>
            <a:endParaRPr dirty="0"/>
          </a:p>
        </p:txBody>
      </p:sp>
      <p:sp>
        <p:nvSpPr>
          <p:cNvPr id="789" name="Google Shape;789;p45"/>
          <p:cNvSpPr txBox="1">
            <a:spLocks noGrp="1"/>
          </p:cNvSpPr>
          <p:nvPr>
            <p:ph type="subTitle" idx="15"/>
          </p:nvPr>
        </p:nvSpPr>
        <p:spPr>
          <a:xfrm>
            <a:off x="6255788" y="3769350"/>
            <a:ext cx="19386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a:p>
            <a:pPr marL="0" lvl="0" indent="0" algn="ctr" rtl="0">
              <a:spcBef>
                <a:spcPts val="0"/>
              </a:spcBef>
              <a:spcAft>
                <a:spcPts val="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794" name="Google Shape;794;p46"/>
          <p:cNvGrpSpPr/>
          <p:nvPr/>
        </p:nvGrpSpPr>
        <p:grpSpPr>
          <a:xfrm rot="-6614059">
            <a:off x="33214" y="2281709"/>
            <a:ext cx="1877486" cy="1877271"/>
            <a:chOff x="277881" y="2901316"/>
            <a:chExt cx="1900344" cy="1900126"/>
          </a:xfrm>
        </p:grpSpPr>
        <p:sp>
          <p:nvSpPr>
            <p:cNvPr id="795" name="Google Shape;795;p46"/>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6" name="Google Shape;796;p46"/>
            <p:cNvGrpSpPr/>
            <p:nvPr/>
          </p:nvGrpSpPr>
          <p:grpSpPr>
            <a:xfrm rot="2322109">
              <a:off x="551788" y="3175815"/>
              <a:ext cx="1352529" cy="1351128"/>
              <a:chOff x="200055" y="3556746"/>
              <a:chExt cx="869964" cy="869063"/>
            </a:xfrm>
          </p:grpSpPr>
          <p:sp>
            <p:nvSpPr>
              <p:cNvPr id="797" name="Google Shape;797;p46"/>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6"/>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6"/>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6"/>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01" name="Google Shape;801;p46"/>
          <p:cNvSpPr/>
          <p:nvPr/>
        </p:nvSpPr>
        <p:spPr>
          <a:xfrm>
            <a:off x="970850" y="3388174"/>
            <a:ext cx="1594883" cy="1215327"/>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6"/>
          <p:cNvSpPr txBox="1">
            <a:spLocks noGrp="1"/>
          </p:cNvSpPr>
          <p:nvPr>
            <p:ph type="title"/>
          </p:nvPr>
        </p:nvSpPr>
        <p:spPr>
          <a:xfrm rot="-732">
            <a:off x="2457400" y="3203847"/>
            <a:ext cx="4229100" cy="6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—Someone Famous</a:t>
            </a:r>
            <a:endParaRPr dirty="0"/>
          </a:p>
        </p:txBody>
      </p:sp>
      <p:sp>
        <p:nvSpPr>
          <p:cNvPr id="803" name="Google Shape;803;p46"/>
          <p:cNvSpPr txBox="1">
            <a:spLocks noGrp="1"/>
          </p:cNvSpPr>
          <p:nvPr>
            <p:ph type="subTitle" idx="1"/>
          </p:nvPr>
        </p:nvSpPr>
        <p:spPr>
          <a:xfrm>
            <a:off x="2457400" y="1533250"/>
            <a:ext cx="4229100" cy="159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“This is a quote, words full of wisdom that someone important said and can make the reader get inspired.”</a:t>
            </a:r>
            <a:endParaRPr dirty="0"/>
          </a:p>
        </p:txBody>
      </p:sp>
      <p:sp>
        <p:nvSpPr>
          <p:cNvPr id="804" name="Google Shape;804;p46"/>
          <p:cNvSpPr/>
          <p:nvPr/>
        </p:nvSpPr>
        <p:spPr>
          <a:xfrm>
            <a:off x="1945126" y="4198902"/>
            <a:ext cx="809044" cy="80920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46"/>
          <p:cNvSpPr/>
          <p:nvPr/>
        </p:nvSpPr>
        <p:spPr>
          <a:xfrm>
            <a:off x="6003950" y="4183125"/>
            <a:ext cx="147271" cy="360475"/>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6"/>
          <p:cNvSpPr/>
          <p:nvPr/>
        </p:nvSpPr>
        <p:spPr>
          <a:xfrm>
            <a:off x="6259688" y="4263907"/>
            <a:ext cx="984323" cy="198702"/>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6"/>
          <p:cNvSpPr/>
          <p:nvPr/>
        </p:nvSpPr>
        <p:spPr>
          <a:xfrm>
            <a:off x="7351657" y="4263907"/>
            <a:ext cx="492371" cy="198702"/>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6"/>
          <p:cNvSpPr/>
          <p:nvPr/>
        </p:nvSpPr>
        <p:spPr>
          <a:xfrm>
            <a:off x="7952084" y="4183125"/>
            <a:ext cx="147690" cy="360475"/>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6"/>
          <p:cNvSpPr/>
          <p:nvPr/>
        </p:nvSpPr>
        <p:spPr>
          <a:xfrm>
            <a:off x="630111" y="4051139"/>
            <a:ext cx="492380" cy="49245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6"/>
          <p:cNvSpPr/>
          <p:nvPr/>
        </p:nvSpPr>
        <p:spPr>
          <a:xfrm>
            <a:off x="1492113" y="4683972"/>
            <a:ext cx="247928" cy="2479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grpSp>
        <p:nvGrpSpPr>
          <p:cNvPr id="815" name="Google Shape;815;p47"/>
          <p:cNvGrpSpPr/>
          <p:nvPr/>
        </p:nvGrpSpPr>
        <p:grpSpPr>
          <a:xfrm>
            <a:off x="4839525" y="1749300"/>
            <a:ext cx="3139000" cy="2675497"/>
            <a:chOff x="1052025" y="1789250"/>
            <a:chExt cx="3139000" cy="2675497"/>
          </a:xfrm>
        </p:grpSpPr>
        <p:sp>
          <p:nvSpPr>
            <p:cNvPr id="816" name="Google Shape;816;p47"/>
            <p:cNvSpPr/>
            <p:nvPr/>
          </p:nvSpPr>
          <p:spPr>
            <a:xfrm>
              <a:off x="1273067" y="2096693"/>
              <a:ext cx="2917958" cy="236805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47"/>
            <p:cNvSpPr/>
            <p:nvPr/>
          </p:nvSpPr>
          <p:spPr>
            <a:xfrm>
              <a:off x="2017932" y="1798697"/>
              <a:ext cx="954386" cy="298816"/>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7"/>
            <p:cNvSpPr/>
            <p:nvPr/>
          </p:nvSpPr>
          <p:spPr>
            <a:xfrm>
              <a:off x="1066185" y="1800807"/>
              <a:ext cx="2917958" cy="2522782"/>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47"/>
            <p:cNvSpPr/>
            <p:nvPr/>
          </p:nvSpPr>
          <p:spPr>
            <a:xfrm>
              <a:off x="1052025" y="1789250"/>
              <a:ext cx="2946279" cy="25455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0" name="Google Shape;820;p47"/>
          <p:cNvSpPr txBox="1">
            <a:spLocks noGrp="1"/>
          </p:cNvSpPr>
          <p:nvPr>
            <p:ph type="subTitle" idx="2"/>
          </p:nvPr>
        </p:nvSpPr>
        <p:spPr>
          <a:xfrm>
            <a:off x="5121272" y="2383425"/>
            <a:ext cx="2423100" cy="10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“Despite being red, Mars is a cold place. It’s full of iron oxide dust, which gives the planet its reddish cast.”</a:t>
            </a:r>
            <a:endParaRPr dirty="0"/>
          </a:p>
        </p:txBody>
      </p:sp>
      <p:sp>
        <p:nvSpPr>
          <p:cNvPr id="821" name="Google Shape;821;p47"/>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Epilogue"/>
                <a:ea typeface="Epilogue"/>
                <a:cs typeface="Epilogue"/>
                <a:sym typeface="Epilogue"/>
              </a:rPr>
              <a:t>What do they </a:t>
            </a:r>
            <a:r>
              <a:rPr lang="en" dirty="0">
                <a:solidFill>
                  <a:schemeClr val="lt1"/>
                </a:solidFill>
                <a:latin typeface="Epilogue"/>
                <a:ea typeface="Epilogue"/>
                <a:cs typeface="Epilogue"/>
                <a:sym typeface="Epilogue"/>
              </a:rPr>
              <a:t>say about us?</a:t>
            </a:r>
            <a:endParaRPr dirty="0">
              <a:solidFill>
                <a:schemeClr val="lt1"/>
              </a:solidFill>
              <a:latin typeface="Epilogue"/>
              <a:ea typeface="Epilogue"/>
              <a:cs typeface="Epilogue"/>
              <a:sym typeface="Epilogue"/>
            </a:endParaRPr>
          </a:p>
        </p:txBody>
      </p:sp>
      <p:sp>
        <p:nvSpPr>
          <p:cNvPr id="822" name="Google Shape;822;p47"/>
          <p:cNvSpPr txBox="1">
            <a:spLocks noGrp="1"/>
          </p:cNvSpPr>
          <p:nvPr>
            <p:ph type="title" idx="4"/>
          </p:nvPr>
        </p:nvSpPr>
        <p:spPr>
          <a:xfrm>
            <a:off x="5125772" y="3389025"/>
            <a:ext cx="2414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—Arthur Morgan</a:t>
            </a:r>
            <a:endParaRPr dirty="0"/>
          </a:p>
        </p:txBody>
      </p:sp>
      <p:grpSp>
        <p:nvGrpSpPr>
          <p:cNvPr id="823" name="Google Shape;823;p47"/>
          <p:cNvGrpSpPr/>
          <p:nvPr/>
        </p:nvGrpSpPr>
        <p:grpSpPr>
          <a:xfrm>
            <a:off x="1165475" y="1749300"/>
            <a:ext cx="3139000" cy="2675497"/>
            <a:chOff x="1052025" y="1789250"/>
            <a:chExt cx="3139000" cy="2675497"/>
          </a:xfrm>
        </p:grpSpPr>
        <p:sp>
          <p:nvSpPr>
            <p:cNvPr id="824" name="Google Shape;824;p47"/>
            <p:cNvSpPr/>
            <p:nvPr/>
          </p:nvSpPr>
          <p:spPr>
            <a:xfrm>
              <a:off x="1273067" y="2096693"/>
              <a:ext cx="2917958" cy="236805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47"/>
            <p:cNvSpPr/>
            <p:nvPr/>
          </p:nvSpPr>
          <p:spPr>
            <a:xfrm>
              <a:off x="2017932" y="1798697"/>
              <a:ext cx="954386" cy="298816"/>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47"/>
            <p:cNvSpPr/>
            <p:nvPr/>
          </p:nvSpPr>
          <p:spPr>
            <a:xfrm>
              <a:off x="1066185" y="1800807"/>
              <a:ext cx="2917958" cy="2522782"/>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47"/>
            <p:cNvSpPr/>
            <p:nvPr/>
          </p:nvSpPr>
          <p:spPr>
            <a:xfrm>
              <a:off x="1052025" y="1789250"/>
              <a:ext cx="2946279" cy="25455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8" name="Google Shape;828;p47"/>
          <p:cNvSpPr txBox="1">
            <a:spLocks noGrp="1"/>
          </p:cNvSpPr>
          <p:nvPr>
            <p:ph type="subTitle" idx="1"/>
          </p:nvPr>
        </p:nvSpPr>
        <p:spPr>
          <a:xfrm>
            <a:off x="1436675" y="2384025"/>
            <a:ext cx="2420100" cy="10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 and the fourth-largest one in the Solar System.”</a:t>
            </a:r>
            <a:endParaRPr dirty="0"/>
          </a:p>
        </p:txBody>
      </p:sp>
      <p:sp>
        <p:nvSpPr>
          <p:cNvPr id="829" name="Google Shape;829;p47"/>
          <p:cNvSpPr txBox="1">
            <a:spLocks noGrp="1"/>
          </p:cNvSpPr>
          <p:nvPr>
            <p:ph type="title" idx="3"/>
          </p:nvPr>
        </p:nvSpPr>
        <p:spPr>
          <a:xfrm>
            <a:off x="1441859" y="3389025"/>
            <a:ext cx="2409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—Gwen Green</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9"/>
          <p:cNvSpPr/>
          <p:nvPr/>
        </p:nvSpPr>
        <p:spPr>
          <a:xfrm>
            <a:off x="904675" y="643775"/>
            <a:ext cx="7519333" cy="3959702"/>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49"/>
          <p:cNvSpPr/>
          <p:nvPr/>
        </p:nvSpPr>
        <p:spPr>
          <a:xfrm>
            <a:off x="3623684" y="1717063"/>
            <a:ext cx="3091829" cy="2125831"/>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rgbClr val="1B222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49"/>
          <p:cNvSpPr/>
          <p:nvPr/>
        </p:nvSpPr>
        <p:spPr>
          <a:xfrm>
            <a:off x="7556178" y="1967580"/>
            <a:ext cx="421187" cy="1085993"/>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49"/>
          <p:cNvSpPr txBox="1">
            <a:spLocks noGrp="1"/>
          </p:cNvSpPr>
          <p:nvPr>
            <p:ph type="title"/>
          </p:nvPr>
        </p:nvSpPr>
        <p:spPr>
          <a:xfrm rot="294">
            <a:off x="3412800" y="2218300"/>
            <a:ext cx="35136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hlink"/>
              </a:buClr>
              <a:buSzPts val="1100"/>
              <a:buFont typeface="Arial"/>
              <a:buNone/>
            </a:pPr>
            <a:r>
              <a:rPr lang="en" dirty="0"/>
              <a:t>1600</a:t>
            </a:r>
            <a:endParaRPr dirty="0"/>
          </a:p>
        </p:txBody>
      </p:sp>
      <p:sp>
        <p:nvSpPr>
          <p:cNvPr id="845" name="Google Shape;845;p49"/>
          <p:cNvSpPr txBox="1">
            <a:spLocks noGrp="1"/>
          </p:cNvSpPr>
          <p:nvPr>
            <p:ph type="subTitle" idx="1"/>
          </p:nvPr>
        </p:nvSpPr>
        <p:spPr>
          <a:xfrm>
            <a:off x="3623675" y="3899100"/>
            <a:ext cx="30918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dirty="0"/>
              <a:t>Remember big numbers catch your audience’s attention</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50"/>
          <p:cNvSpPr/>
          <p:nvPr/>
        </p:nvSpPr>
        <p:spPr>
          <a:xfrm>
            <a:off x="1848362" y="1379603"/>
            <a:ext cx="1955370" cy="1490081"/>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50"/>
          <p:cNvSpPr/>
          <p:nvPr/>
        </p:nvSpPr>
        <p:spPr>
          <a:xfrm>
            <a:off x="5339287" y="1379603"/>
            <a:ext cx="1955370" cy="1490081"/>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50"/>
          <p:cNvSpPr txBox="1">
            <a:spLocks noGrp="1"/>
          </p:cNvSpPr>
          <p:nvPr>
            <p:ph type="subTitle" idx="1"/>
          </p:nvPr>
        </p:nvSpPr>
        <p:spPr>
          <a:xfrm>
            <a:off x="1640850" y="3426600"/>
            <a:ext cx="24048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You can describe the topic of the section right here</a:t>
            </a:r>
            <a:endParaRPr dirty="0"/>
          </a:p>
        </p:txBody>
      </p:sp>
      <p:sp>
        <p:nvSpPr>
          <p:cNvPr id="853" name="Google Shape;853;p50"/>
          <p:cNvSpPr txBox="1">
            <a:spLocks noGrp="1"/>
          </p:cNvSpPr>
          <p:nvPr>
            <p:ph type="title"/>
          </p:nvPr>
        </p:nvSpPr>
        <p:spPr>
          <a:xfrm rot="-535">
            <a:off x="1861862" y="1725456"/>
            <a:ext cx="1928400" cy="9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60%</a:t>
            </a:r>
            <a:endParaRPr dirty="0"/>
          </a:p>
        </p:txBody>
      </p:sp>
      <p:sp>
        <p:nvSpPr>
          <p:cNvPr id="854" name="Google Shape;854;p50"/>
          <p:cNvSpPr txBox="1">
            <a:spLocks noGrp="1"/>
          </p:cNvSpPr>
          <p:nvPr>
            <p:ph type="title" idx="2"/>
          </p:nvPr>
        </p:nvSpPr>
        <p:spPr>
          <a:xfrm>
            <a:off x="5352316" y="1732553"/>
            <a:ext cx="1929300" cy="9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40%</a:t>
            </a:r>
            <a:endParaRPr dirty="0"/>
          </a:p>
        </p:txBody>
      </p:sp>
      <p:sp>
        <p:nvSpPr>
          <p:cNvPr id="855" name="Google Shape;855;p50"/>
          <p:cNvSpPr txBox="1">
            <a:spLocks noGrp="1"/>
          </p:cNvSpPr>
          <p:nvPr>
            <p:ph type="subTitle" idx="3"/>
          </p:nvPr>
        </p:nvSpPr>
        <p:spPr>
          <a:xfrm>
            <a:off x="5114563" y="3426300"/>
            <a:ext cx="24048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You can describe the topic of the section right here</a:t>
            </a:r>
            <a:endParaRPr dirty="0"/>
          </a:p>
          <a:p>
            <a:pPr marL="0" lvl="0" indent="0" algn="ctr" rtl="0">
              <a:spcBef>
                <a:spcPts val="1600"/>
              </a:spcBef>
              <a:spcAft>
                <a:spcPts val="1600"/>
              </a:spcAft>
              <a:buNone/>
            </a:pPr>
            <a:endParaRPr dirty="0"/>
          </a:p>
        </p:txBody>
      </p:sp>
      <p:sp>
        <p:nvSpPr>
          <p:cNvPr id="856" name="Google Shape;856;p50"/>
          <p:cNvSpPr/>
          <p:nvPr/>
        </p:nvSpPr>
        <p:spPr>
          <a:xfrm>
            <a:off x="1693830" y="2897556"/>
            <a:ext cx="2352000" cy="426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50"/>
          <p:cNvSpPr/>
          <p:nvPr/>
        </p:nvSpPr>
        <p:spPr>
          <a:xfrm>
            <a:off x="1606279" y="2818944"/>
            <a:ext cx="2352000" cy="426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50"/>
          <p:cNvSpPr/>
          <p:nvPr/>
        </p:nvSpPr>
        <p:spPr>
          <a:xfrm>
            <a:off x="1606279" y="2818944"/>
            <a:ext cx="1768200" cy="426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50"/>
          <p:cNvSpPr/>
          <p:nvPr/>
        </p:nvSpPr>
        <p:spPr>
          <a:xfrm>
            <a:off x="5183860" y="2897556"/>
            <a:ext cx="2353800" cy="426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50"/>
          <p:cNvSpPr/>
          <p:nvPr/>
        </p:nvSpPr>
        <p:spPr>
          <a:xfrm>
            <a:off x="5096239" y="2818944"/>
            <a:ext cx="2353800" cy="4269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50"/>
          <p:cNvSpPr/>
          <p:nvPr/>
        </p:nvSpPr>
        <p:spPr>
          <a:xfrm>
            <a:off x="5096223" y="2818944"/>
            <a:ext cx="1065300" cy="426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5"/>
        <p:cNvGrpSpPr/>
        <p:nvPr/>
      </p:nvGrpSpPr>
      <p:grpSpPr>
        <a:xfrm>
          <a:off x="0" y="0"/>
          <a:ext cx="0" cy="0"/>
          <a:chOff x="0" y="0"/>
          <a:chExt cx="0" cy="0"/>
        </a:xfrm>
      </p:grpSpPr>
      <p:sp>
        <p:nvSpPr>
          <p:cNvPr id="866" name="Google Shape;866;p51"/>
          <p:cNvSpPr/>
          <p:nvPr/>
        </p:nvSpPr>
        <p:spPr>
          <a:xfrm>
            <a:off x="720075" y="1647825"/>
            <a:ext cx="3070200" cy="2298600"/>
          </a:xfrm>
          <a:prstGeom prst="roundRect">
            <a:avLst>
              <a:gd name="adj" fmla="val 697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51"/>
          <p:cNvSpPr/>
          <p:nvPr/>
        </p:nvSpPr>
        <p:spPr>
          <a:xfrm>
            <a:off x="816725" y="1694575"/>
            <a:ext cx="2878966" cy="2134539"/>
          </a:xfrm>
          <a:custGeom>
            <a:avLst/>
            <a:gdLst/>
            <a:ahLst/>
            <a:cxnLst/>
            <a:rect l="l" t="t" r="r" b="b"/>
            <a:pathLst>
              <a:path w="13231" h="14291" extrusionOk="0">
                <a:moveTo>
                  <a:pt x="368" y="1054"/>
                </a:moveTo>
                <a:cubicBezTo>
                  <a:pt x="368" y="1054"/>
                  <a:pt x="0" y="13182"/>
                  <a:pt x="685" y="13708"/>
                </a:cubicBezTo>
                <a:cubicBezTo>
                  <a:pt x="1368" y="14237"/>
                  <a:pt x="12496" y="14290"/>
                  <a:pt x="12863" y="13499"/>
                </a:cubicBezTo>
                <a:cubicBezTo>
                  <a:pt x="13231" y="12707"/>
                  <a:pt x="13128" y="683"/>
                  <a:pt x="12071" y="581"/>
                </a:cubicBezTo>
                <a:cubicBezTo>
                  <a:pt x="11018" y="474"/>
                  <a:pt x="578" y="1"/>
                  <a:pt x="368" y="10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68" name="Google Shape;868;p51"/>
          <p:cNvGrpSpPr/>
          <p:nvPr/>
        </p:nvGrpSpPr>
        <p:grpSpPr>
          <a:xfrm>
            <a:off x="719992" y="1145700"/>
            <a:ext cx="3070200" cy="426900"/>
            <a:chOff x="552455" y="401675"/>
            <a:chExt cx="3070200" cy="426900"/>
          </a:xfrm>
        </p:grpSpPr>
        <p:sp>
          <p:nvSpPr>
            <p:cNvPr id="869" name="Google Shape;869;p51"/>
            <p:cNvSpPr/>
            <p:nvPr/>
          </p:nvSpPr>
          <p:spPr>
            <a:xfrm>
              <a:off x="552455" y="401675"/>
              <a:ext cx="3070200" cy="426900"/>
            </a:xfrm>
            <a:prstGeom prst="roundRect">
              <a:avLst>
                <a:gd name="adj" fmla="val 2231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51"/>
            <p:cNvSpPr/>
            <p:nvPr/>
          </p:nvSpPr>
          <p:spPr>
            <a:xfrm>
              <a:off x="720000" y="518729"/>
              <a:ext cx="195095" cy="195109"/>
            </a:xfrm>
            <a:custGeom>
              <a:avLst/>
              <a:gdLst/>
              <a:ahLst/>
              <a:cxnLst/>
              <a:rect l="l" t="t" r="r" b="b"/>
              <a:pathLst>
                <a:path w="2829" h="2829" extrusionOk="0">
                  <a:moveTo>
                    <a:pt x="2828" y="1413"/>
                  </a:moveTo>
                  <a:cubicBezTo>
                    <a:pt x="2828" y="2195"/>
                    <a:pt x="2197" y="2828"/>
                    <a:pt x="1416" y="2828"/>
                  </a:cubicBezTo>
                  <a:cubicBezTo>
                    <a:pt x="634" y="2828"/>
                    <a:pt x="1" y="2195"/>
                    <a:pt x="1" y="1413"/>
                  </a:cubicBezTo>
                  <a:cubicBezTo>
                    <a:pt x="1" y="632"/>
                    <a:pt x="634" y="1"/>
                    <a:pt x="1416" y="1"/>
                  </a:cubicBezTo>
                  <a:cubicBezTo>
                    <a:pt x="2197" y="1"/>
                    <a:pt x="2828" y="632"/>
                    <a:pt x="2828" y="1413"/>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51"/>
            <p:cNvSpPr/>
            <p:nvPr/>
          </p:nvSpPr>
          <p:spPr>
            <a:xfrm>
              <a:off x="1080398" y="518729"/>
              <a:ext cx="195026" cy="195109"/>
            </a:xfrm>
            <a:custGeom>
              <a:avLst/>
              <a:gdLst/>
              <a:ahLst/>
              <a:cxnLst/>
              <a:rect l="l" t="t" r="r" b="b"/>
              <a:pathLst>
                <a:path w="2828" h="2829" extrusionOk="0">
                  <a:moveTo>
                    <a:pt x="2828" y="1413"/>
                  </a:moveTo>
                  <a:cubicBezTo>
                    <a:pt x="2828" y="2195"/>
                    <a:pt x="2194" y="2828"/>
                    <a:pt x="1413" y="2828"/>
                  </a:cubicBezTo>
                  <a:cubicBezTo>
                    <a:pt x="631" y="2828"/>
                    <a:pt x="0" y="2195"/>
                    <a:pt x="0" y="1413"/>
                  </a:cubicBezTo>
                  <a:cubicBezTo>
                    <a:pt x="0" y="632"/>
                    <a:pt x="631" y="1"/>
                    <a:pt x="1413" y="1"/>
                  </a:cubicBezTo>
                  <a:cubicBezTo>
                    <a:pt x="2194" y="1"/>
                    <a:pt x="2828" y="632"/>
                    <a:pt x="2828" y="1413"/>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51"/>
            <p:cNvSpPr/>
            <p:nvPr/>
          </p:nvSpPr>
          <p:spPr>
            <a:xfrm>
              <a:off x="1440175" y="518729"/>
              <a:ext cx="195026" cy="195109"/>
            </a:xfrm>
            <a:custGeom>
              <a:avLst/>
              <a:gdLst/>
              <a:ahLst/>
              <a:cxnLst/>
              <a:rect l="l" t="t" r="r" b="b"/>
              <a:pathLst>
                <a:path w="2828" h="2829" extrusionOk="0">
                  <a:moveTo>
                    <a:pt x="2827" y="1413"/>
                  </a:moveTo>
                  <a:cubicBezTo>
                    <a:pt x="2827" y="2195"/>
                    <a:pt x="2194" y="2828"/>
                    <a:pt x="1415" y="2828"/>
                  </a:cubicBezTo>
                  <a:cubicBezTo>
                    <a:pt x="633" y="2828"/>
                    <a:pt x="0" y="2195"/>
                    <a:pt x="0" y="1413"/>
                  </a:cubicBezTo>
                  <a:cubicBezTo>
                    <a:pt x="0" y="632"/>
                    <a:pt x="633" y="1"/>
                    <a:pt x="1415" y="1"/>
                  </a:cubicBezTo>
                  <a:cubicBezTo>
                    <a:pt x="2194" y="1"/>
                    <a:pt x="2827" y="632"/>
                    <a:pt x="2827" y="14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3" name="Google Shape;873;p51"/>
          <p:cNvSpPr txBox="1">
            <a:spLocks noGrp="1"/>
          </p:cNvSpPr>
          <p:nvPr>
            <p:ph type="title"/>
          </p:nvPr>
        </p:nvSpPr>
        <p:spPr>
          <a:xfrm>
            <a:off x="1052775" y="1880325"/>
            <a:ext cx="2404800" cy="18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A picture</a:t>
            </a:r>
            <a:endParaRPr dirty="0">
              <a:solidFill>
                <a:schemeClr val="lt1"/>
              </a:solidFill>
            </a:endParaRPr>
          </a:p>
          <a:p>
            <a:pPr marL="0" lvl="0" indent="0" algn="l" rtl="0">
              <a:spcBef>
                <a:spcPts val="0"/>
              </a:spcBef>
              <a:spcAft>
                <a:spcPts val="0"/>
              </a:spcAft>
              <a:buNone/>
            </a:pPr>
            <a:r>
              <a:rPr lang="en" dirty="0">
                <a:solidFill>
                  <a:schemeClr val="lt1"/>
                </a:solidFill>
              </a:rPr>
              <a:t>is worth a thousand words</a:t>
            </a:r>
            <a:endParaRPr dirty="0">
              <a:solidFill>
                <a:schemeClr val="lt1"/>
              </a:solidFill>
            </a:endParaRPr>
          </a:p>
        </p:txBody>
      </p:sp>
      <p:sp>
        <p:nvSpPr>
          <p:cNvPr id="874" name="Google Shape;874;p51"/>
          <p:cNvSpPr/>
          <p:nvPr/>
        </p:nvSpPr>
        <p:spPr>
          <a:xfrm>
            <a:off x="2571875" y="3460275"/>
            <a:ext cx="940826" cy="716932"/>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52"/>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 dirty="0">
                <a:solidFill>
                  <a:schemeClr val="dk2"/>
                </a:solidFill>
              </a:rPr>
              <a:t>locations</a:t>
            </a:r>
            <a:endParaRPr dirty="0">
              <a:solidFill>
                <a:schemeClr val="dk2"/>
              </a:solidFill>
            </a:endParaRPr>
          </a:p>
        </p:txBody>
      </p:sp>
      <p:grpSp>
        <p:nvGrpSpPr>
          <p:cNvPr id="880" name="Google Shape;880;p52"/>
          <p:cNvGrpSpPr/>
          <p:nvPr/>
        </p:nvGrpSpPr>
        <p:grpSpPr>
          <a:xfrm>
            <a:off x="2459239" y="1749306"/>
            <a:ext cx="4225534" cy="2513468"/>
            <a:chOff x="238125" y="732525"/>
            <a:chExt cx="7130500" cy="4241425"/>
          </a:xfrm>
        </p:grpSpPr>
        <p:sp>
          <p:nvSpPr>
            <p:cNvPr id="881" name="Google Shape;881;p5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5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5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5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5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886;p5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5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5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5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5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5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5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5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5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5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5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5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5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5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5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5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5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5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5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5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5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5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5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5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5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5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5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5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5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915;p5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916;p5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5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5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5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5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5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5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5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5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5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5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927;p5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5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5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5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5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5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5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5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5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5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5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5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5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5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5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5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5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5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5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5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5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5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5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5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5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5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5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5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5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5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5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5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5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5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5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5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5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5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5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5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5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5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5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5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5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5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5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5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5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5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5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5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5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5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5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5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5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5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5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5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5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5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5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5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5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5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5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5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52"/>
          <p:cNvGrpSpPr/>
          <p:nvPr/>
        </p:nvGrpSpPr>
        <p:grpSpPr>
          <a:xfrm>
            <a:off x="720000" y="2629675"/>
            <a:ext cx="1598600" cy="581650"/>
            <a:chOff x="720025" y="3236475"/>
            <a:chExt cx="1598600" cy="581650"/>
          </a:xfrm>
        </p:grpSpPr>
        <p:sp>
          <p:nvSpPr>
            <p:cNvPr id="996" name="Google Shape;996;p52"/>
            <p:cNvSpPr/>
            <p:nvPr/>
          </p:nvSpPr>
          <p:spPr>
            <a:xfrm>
              <a:off x="769425" y="3287725"/>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52"/>
            <p:cNvSpPr/>
            <p:nvPr/>
          </p:nvSpPr>
          <p:spPr>
            <a:xfrm>
              <a:off x="720025" y="3236475"/>
              <a:ext cx="15492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8" name="Google Shape;998;p52"/>
          <p:cNvGrpSpPr/>
          <p:nvPr/>
        </p:nvGrpSpPr>
        <p:grpSpPr>
          <a:xfrm>
            <a:off x="6825425" y="2629663"/>
            <a:ext cx="1598600" cy="581650"/>
            <a:chOff x="6825400" y="3236475"/>
            <a:chExt cx="1598600" cy="581650"/>
          </a:xfrm>
        </p:grpSpPr>
        <p:sp>
          <p:nvSpPr>
            <p:cNvPr id="999" name="Google Shape;999;p52"/>
            <p:cNvSpPr/>
            <p:nvPr/>
          </p:nvSpPr>
          <p:spPr>
            <a:xfrm>
              <a:off x="6874800" y="3287725"/>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52"/>
            <p:cNvSpPr/>
            <p:nvPr/>
          </p:nvSpPr>
          <p:spPr>
            <a:xfrm>
              <a:off x="6825400" y="3236475"/>
              <a:ext cx="1549200" cy="530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01" name="Google Shape;1001;p52"/>
          <p:cNvSpPr txBox="1"/>
          <p:nvPr/>
        </p:nvSpPr>
        <p:spPr>
          <a:xfrm>
            <a:off x="812400" y="2626507"/>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Epilogue"/>
                <a:ea typeface="Epilogue"/>
                <a:cs typeface="Epilogue"/>
                <a:sym typeface="Epilogue"/>
              </a:rPr>
              <a:t>Canada</a:t>
            </a:r>
            <a:endParaRPr sz="2000" b="1" dirty="0">
              <a:solidFill>
                <a:srgbClr val="FFFFFF"/>
              </a:solidFill>
              <a:latin typeface="Epilogue"/>
              <a:ea typeface="Epilogue"/>
              <a:cs typeface="Epilogue"/>
              <a:sym typeface="Epilogue"/>
            </a:endParaRPr>
          </a:p>
        </p:txBody>
      </p:sp>
      <p:sp>
        <p:nvSpPr>
          <p:cNvPr id="1002" name="Google Shape;1002;p52"/>
          <p:cNvSpPr txBox="1"/>
          <p:nvPr/>
        </p:nvSpPr>
        <p:spPr>
          <a:xfrm>
            <a:off x="812400" y="3166875"/>
            <a:ext cx="1362600" cy="8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Cabin"/>
                <a:ea typeface="Cabin"/>
                <a:cs typeface="Cabin"/>
                <a:sym typeface="Cabin"/>
              </a:rPr>
              <a:t>Venus is the second planet from the Sun</a:t>
            </a:r>
            <a:endParaRPr dirty="0">
              <a:solidFill>
                <a:srgbClr val="FFFFFF"/>
              </a:solidFill>
              <a:latin typeface="Cabin"/>
              <a:ea typeface="Cabin"/>
              <a:cs typeface="Cabin"/>
              <a:sym typeface="Cabin"/>
            </a:endParaRPr>
          </a:p>
        </p:txBody>
      </p:sp>
      <p:sp>
        <p:nvSpPr>
          <p:cNvPr id="1003" name="Google Shape;1003;p52"/>
          <p:cNvSpPr txBox="1"/>
          <p:nvPr/>
        </p:nvSpPr>
        <p:spPr>
          <a:xfrm>
            <a:off x="6917825" y="2626495"/>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Epilogue"/>
                <a:ea typeface="Epilogue"/>
                <a:cs typeface="Epilogue"/>
                <a:sym typeface="Epilogue"/>
              </a:rPr>
              <a:t>Spain</a:t>
            </a:r>
            <a:endParaRPr sz="2000" b="1" dirty="0">
              <a:solidFill>
                <a:srgbClr val="FFFFFF"/>
              </a:solidFill>
              <a:latin typeface="Epilogue"/>
              <a:ea typeface="Epilogue"/>
              <a:cs typeface="Epilogue"/>
              <a:sym typeface="Epilogue"/>
            </a:endParaRPr>
          </a:p>
        </p:txBody>
      </p:sp>
      <p:sp>
        <p:nvSpPr>
          <p:cNvPr id="1004" name="Google Shape;1004;p52"/>
          <p:cNvSpPr txBox="1"/>
          <p:nvPr/>
        </p:nvSpPr>
        <p:spPr>
          <a:xfrm>
            <a:off x="6917830" y="3168371"/>
            <a:ext cx="1362600" cy="8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Cabin"/>
                <a:ea typeface="Cabin"/>
                <a:cs typeface="Cabin"/>
                <a:sym typeface="Cabin"/>
              </a:rPr>
              <a:t>Mercury is the closest planet to the Sun</a:t>
            </a:r>
            <a:endParaRPr dirty="0">
              <a:solidFill>
                <a:srgbClr val="FFFFFF"/>
              </a:solidFill>
              <a:latin typeface="Cabin"/>
              <a:ea typeface="Cabin"/>
              <a:cs typeface="Cabin"/>
              <a:sym typeface="Cabin"/>
            </a:endParaRPr>
          </a:p>
        </p:txBody>
      </p:sp>
      <p:sp>
        <p:nvSpPr>
          <p:cNvPr id="1005" name="Google Shape;1005;p52"/>
          <p:cNvSpPr/>
          <p:nvPr/>
        </p:nvSpPr>
        <p:spPr>
          <a:xfrm>
            <a:off x="3139691" y="2493024"/>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52"/>
          <p:cNvSpPr/>
          <p:nvPr/>
        </p:nvSpPr>
        <p:spPr>
          <a:xfrm>
            <a:off x="4270718" y="2727586"/>
            <a:ext cx="183603" cy="183603"/>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53"/>
          <p:cNvSpPr/>
          <p:nvPr/>
        </p:nvSpPr>
        <p:spPr>
          <a:xfrm>
            <a:off x="1532950" y="1367538"/>
            <a:ext cx="2710200" cy="29781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53"/>
          <p:cNvSpPr txBox="1">
            <a:spLocks noGrp="1"/>
          </p:cNvSpPr>
          <p:nvPr>
            <p:ph type="subTitle" idx="1"/>
          </p:nvPr>
        </p:nvSpPr>
        <p:spPr>
          <a:xfrm rot="299">
            <a:off x="4572000" y="2896925"/>
            <a:ext cx="3447000" cy="8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reveal large amounts of data, so remember: use an image instead of a long text. Your audience will appreciate it</a:t>
            </a:r>
            <a:endParaRPr dirty="0"/>
          </a:p>
        </p:txBody>
      </p:sp>
      <p:sp>
        <p:nvSpPr>
          <p:cNvPr id="1013" name="Google Shape;1013;p53"/>
          <p:cNvSpPr txBox="1">
            <a:spLocks noGrp="1"/>
          </p:cNvSpPr>
          <p:nvPr>
            <p:ph type="title"/>
          </p:nvPr>
        </p:nvSpPr>
        <p:spPr>
          <a:xfrm>
            <a:off x="4572000" y="1430375"/>
            <a:ext cx="3447000" cy="146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 image always reinforces </a:t>
            </a:r>
            <a:endParaRPr dirty="0"/>
          </a:p>
          <a:p>
            <a:pPr marL="0" lvl="0" indent="0" algn="l" rtl="0">
              <a:spcBef>
                <a:spcPts val="0"/>
              </a:spcBef>
              <a:spcAft>
                <a:spcPts val="0"/>
              </a:spcAft>
              <a:buNone/>
            </a:pPr>
            <a:r>
              <a:rPr lang="en" dirty="0">
                <a:solidFill>
                  <a:schemeClr val="lt1"/>
                </a:solidFill>
              </a:rPr>
              <a:t>the concept</a:t>
            </a:r>
            <a:endParaRPr dirty="0">
              <a:solidFill>
                <a:schemeClr val="lt1"/>
              </a:solidFill>
            </a:endParaRPr>
          </a:p>
        </p:txBody>
      </p:sp>
      <p:pic>
        <p:nvPicPr>
          <p:cNvPr id="1014" name="Google Shape;1014;p53"/>
          <p:cNvPicPr preferRelativeResize="0">
            <a:picLocks noGrp="1"/>
          </p:cNvPicPr>
          <p:nvPr>
            <p:ph type="pic" idx="2"/>
          </p:nvPr>
        </p:nvPicPr>
        <p:blipFill rotWithShape="1">
          <a:blip r:embed="rId3">
            <a:alphaModFix/>
          </a:blip>
          <a:srcRect l="20177" r="20177"/>
          <a:stretch/>
        </p:blipFill>
        <p:spPr>
          <a:xfrm>
            <a:off x="1373525" y="1191463"/>
            <a:ext cx="2710200" cy="3028500"/>
          </a:xfrm>
          <a:prstGeom prst="roundRect">
            <a:avLst>
              <a:gd name="adj" fmla="val 0"/>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grpSp>
        <p:nvGrpSpPr>
          <p:cNvPr id="1019" name="Google Shape;1019;p54"/>
          <p:cNvGrpSpPr/>
          <p:nvPr/>
        </p:nvGrpSpPr>
        <p:grpSpPr>
          <a:xfrm rot="117939" flipH="1">
            <a:off x="6821420" y="2051163"/>
            <a:ext cx="1900322" cy="1900104"/>
            <a:chOff x="277881" y="2901316"/>
            <a:chExt cx="1900344" cy="1900126"/>
          </a:xfrm>
        </p:grpSpPr>
        <p:sp>
          <p:nvSpPr>
            <p:cNvPr id="1020" name="Google Shape;1020;p54"/>
            <p:cNvSpPr/>
            <p:nvPr/>
          </p:nvSpPr>
          <p:spPr>
            <a:xfrm>
              <a:off x="402450" y="3248988"/>
              <a:ext cx="1354500" cy="1354500"/>
            </a:xfrm>
            <a:prstGeom prst="ellipse">
              <a:avLst/>
            </a:pr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21" name="Google Shape;1021;p54"/>
            <p:cNvGrpSpPr/>
            <p:nvPr/>
          </p:nvGrpSpPr>
          <p:grpSpPr>
            <a:xfrm rot="2322109">
              <a:off x="551788" y="3175815"/>
              <a:ext cx="1352529" cy="1351128"/>
              <a:chOff x="200055" y="3556746"/>
              <a:chExt cx="869964" cy="869063"/>
            </a:xfrm>
          </p:grpSpPr>
          <p:sp>
            <p:nvSpPr>
              <p:cNvPr id="1022" name="Google Shape;1022;p54"/>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54"/>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54"/>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54"/>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026" name="Google Shape;1026;p54"/>
          <p:cNvSpPr/>
          <p:nvPr/>
        </p:nvSpPr>
        <p:spPr>
          <a:xfrm rot="-166604" flipH="1">
            <a:off x="6063408" y="3889184"/>
            <a:ext cx="452384" cy="45247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F8E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54"/>
          <p:cNvSpPr/>
          <p:nvPr/>
        </p:nvSpPr>
        <p:spPr>
          <a:xfrm rot="-2669310" flipH="1">
            <a:off x="5257161" y="3447338"/>
            <a:ext cx="1874253" cy="1525055"/>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54"/>
          <p:cNvSpPr/>
          <p:nvPr/>
        </p:nvSpPr>
        <p:spPr>
          <a:xfrm rot="-166584" flipH="1">
            <a:off x="6539204" y="2870657"/>
            <a:ext cx="300434" cy="30048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54"/>
          <p:cNvSpPr/>
          <p:nvPr/>
        </p:nvSpPr>
        <p:spPr>
          <a:xfrm rot="-166600" flipH="1">
            <a:off x="7283371" y="3455393"/>
            <a:ext cx="683625" cy="683780"/>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rgbClr val="6D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54"/>
          <p:cNvSpPr txBox="1">
            <a:spLocks noGrp="1"/>
          </p:cNvSpPr>
          <p:nvPr>
            <p:ph type="title"/>
          </p:nvPr>
        </p:nvSpPr>
        <p:spPr>
          <a:xfrm>
            <a:off x="1016088" y="1227200"/>
            <a:ext cx="3975300" cy="5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dirty="0"/>
              <a:t>Awards</a:t>
            </a:r>
            <a:endParaRPr dirty="0"/>
          </a:p>
        </p:txBody>
      </p:sp>
      <p:sp>
        <p:nvSpPr>
          <p:cNvPr id="1031" name="Google Shape;1031;p54"/>
          <p:cNvSpPr txBox="1">
            <a:spLocks noGrp="1"/>
          </p:cNvSpPr>
          <p:nvPr>
            <p:ph type="subTitle" idx="1"/>
          </p:nvPr>
        </p:nvSpPr>
        <p:spPr>
          <a:xfrm rot="-259">
            <a:off x="1016087" y="1874950"/>
            <a:ext cx="3975300" cy="2041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dirty="0"/>
              <a:t>Name of the award (Organization), 2020</a:t>
            </a:r>
            <a:endParaRPr dirty="0"/>
          </a:p>
          <a:p>
            <a:pPr marL="457200" lvl="0" indent="-317500" algn="l" rtl="0">
              <a:spcBef>
                <a:spcPts val="0"/>
              </a:spcBef>
              <a:spcAft>
                <a:spcPts val="0"/>
              </a:spcAft>
              <a:buClr>
                <a:schemeClr val="lt2"/>
              </a:buClr>
              <a:buSzPts val="1400"/>
              <a:buChar char="●"/>
            </a:pPr>
            <a:r>
              <a:rPr lang="en" dirty="0"/>
              <a:t>Name of the award (Organization), 2020</a:t>
            </a:r>
            <a:endParaRPr dirty="0"/>
          </a:p>
          <a:p>
            <a:pPr marL="457200" lvl="0" indent="-317500" algn="l" rtl="0">
              <a:spcBef>
                <a:spcPts val="0"/>
              </a:spcBef>
              <a:spcAft>
                <a:spcPts val="0"/>
              </a:spcAft>
              <a:buClr>
                <a:schemeClr val="accent2"/>
              </a:buClr>
              <a:buSzPts val="1400"/>
              <a:buChar char="●"/>
            </a:pPr>
            <a:r>
              <a:rPr lang="en" dirty="0"/>
              <a:t>Name of the award (Organization), 2020</a:t>
            </a:r>
            <a:endParaRPr dirty="0"/>
          </a:p>
          <a:p>
            <a:pPr marL="457200" lvl="0" indent="-317500" algn="l" rtl="0">
              <a:spcBef>
                <a:spcPts val="0"/>
              </a:spcBef>
              <a:spcAft>
                <a:spcPts val="0"/>
              </a:spcAft>
              <a:buClr>
                <a:schemeClr val="accent4"/>
              </a:buClr>
              <a:buSzPts val="1400"/>
              <a:buChar char="●"/>
            </a:pPr>
            <a:r>
              <a:rPr lang="en" dirty="0"/>
              <a:t>Name of the award (Organization), 2020</a:t>
            </a:r>
            <a:endParaRPr dirty="0"/>
          </a:p>
          <a:p>
            <a:pPr marL="457200" lvl="0" indent="-317500" algn="l" rtl="0">
              <a:spcBef>
                <a:spcPts val="0"/>
              </a:spcBef>
              <a:spcAft>
                <a:spcPts val="0"/>
              </a:spcAft>
              <a:buClr>
                <a:schemeClr val="dk2"/>
              </a:buClr>
              <a:buSzPts val="1400"/>
              <a:buChar char="●"/>
            </a:pPr>
            <a:r>
              <a:rPr lang="en" dirty="0"/>
              <a:t>Name of the award (Organization), 2020</a:t>
            </a:r>
            <a:endParaRPr dirty="0"/>
          </a:p>
          <a:p>
            <a:pPr marL="457200" lvl="0" indent="-317500" algn="l" rtl="0">
              <a:spcBef>
                <a:spcPts val="0"/>
              </a:spcBef>
              <a:spcAft>
                <a:spcPts val="0"/>
              </a:spcAft>
              <a:buClr>
                <a:schemeClr val="lt2"/>
              </a:buClr>
              <a:buSzPts val="1400"/>
              <a:buChar char="●"/>
            </a:pPr>
            <a:r>
              <a:rPr lang="en" dirty="0"/>
              <a:t>Name of the award (Organization), 2020</a:t>
            </a:r>
            <a:endParaRPr dirty="0"/>
          </a:p>
          <a:p>
            <a:pPr marL="457200" lvl="0" indent="-317500" algn="l" rtl="0">
              <a:spcBef>
                <a:spcPts val="0"/>
              </a:spcBef>
              <a:spcAft>
                <a:spcPts val="0"/>
              </a:spcAft>
              <a:buClr>
                <a:schemeClr val="accent2"/>
              </a:buClr>
              <a:buSzPts val="1400"/>
              <a:buChar char="●"/>
            </a:pPr>
            <a:r>
              <a:rPr lang="en" dirty="0"/>
              <a:t>Name of the award (Organization), 2020</a:t>
            </a:r>
            <a:endParaRPr dirty="0"/>
          </a:p>
          <a:p>
            <a:pPr marL="457200" lvl="0" indent="-317500" algn="l" rtl="0">
              <a:spcBef>
                <a:spcPts val="0"/>
              </a:spcBef>
              <a:spcAft>
                <a:spcPts val="0"/>
              </a:spcAft>
              <a:buClr>
                <a:schemeClr val="accent4"/>
              </a:buClr>
              <a:buSzPts val="1400"/>
              <a:buChar char="●"/>
            </a:pPr>
            <a:r>
              <a:rPr lang="en" dirty="0"/>
              <a:t>Name of the award (Organization), 2020</a:t>
            </a:r>
            <a:endParaRPr dirty="0"/>
          </a:p>
          <a:p>
            <a:pPr marL="457200" lvl="0" indent="-317500" algn="l" rtl="0">
              <a:spcBef>
                <a:spcPts val="0"/>
              </a:spcBef>
              <a:spcAft>
                <a:spcPts val="0"/>
              </a:spcAft>
              <a:buClr>
                <a:schemeClr val="dk2"/>
              </a:buClr>
              <a:buSzPts val="1400"/>
              <a:buChar char="●"/>
            </a:pPr>
            <a:r>
              <a:rPr lang="en" dirty="0"/>
              <a:t>Name of the award (Organization), 2020</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0" name="Google Shape;580;p37"/>
          <p:cNvGrpSpPr/>
          <p:nvPr/>
        </p:nvGrpSpPr>
        <p:grpSpPr>
          <a:xfrm>
            <a:off x="4882194" y="2169725"/>
            <a:ext cx="3123078" cy="1105100"/>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85" name="Google Shape;585;p37"/>
          <p:cNvSpPr txBox="1">
            <a:spLocks noGrp="1"/>
          </p:cNvSpPr>
          <p:nvPr>
            <p:ph type="title"/>
          </p:nvPr>
        </p:nvSpPr>
        <p:spPr>
          <a:xfrm>
            <a:off x="4985138" y="2268917"/>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latin typeface="Microsoft YaHei" panose="020B0503020204020204" pitchFamily="34" charset="-122"/>
                <a:ea typeface="Microsoft YaHei" panose="020B0503020204020204" pitchFamily="34" charset="-122"/>
              </a:rPr>
              <a:t>项目背景</a:t>
            </a:r>
            <a:endParaRPr dirty="0">
              <a:latin typeface="Microsoft YaHei" panose="020B0503020204020204" pitchFamily="34" charset="-122"/>
              <a:ea typeface="Microsoft YaHei" panose="020B0503020204020204" pitchFamily="34" charset="-122"/>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5"/>
          <p:cNvSpPr/>
          <p:nvPr/>
        </p:nvSpPr>
        <p:spPr>
          <a:xfrm>
            <a:off x="2470063" y="1762225"/>
            <a:ext cx="1509900" cy="14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55"/>
          <p:cNvSpPr txBox="1">
            <a:spLocks noGrp="1"/>
          </p:cNvSpPr>
          <p:nvPr>
            <p:ph type="subTitle" idx="1"/>
          </p:nvPr>
        </p:nvSpPr>
        <p:spPr>
          <a:xfrm>
            <a:off x="1936263" y="3692325"/>
            <a:ext cx="2420100" cy="67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replace the image on the screen with your own</a:t>
            </a:r>
            <a:endParaRPr dirty="0"/>
          </a:p>
          <a:p>
            <a:pPr marL="0" lvl="0" indent="0" algn="ctr" rtl="0">
              <a:spcBef>
                <a:spcPts val="0"/>
              </a:spcBef>
              <a:spcAft>
                <a:spcPts val="1600"/>
              </a:spcAft>
              <a:buNone/>
            </a:pPr>
            <a:endParaRPr dirty="0"/>
          </a:p>
        </p:txBody>
      </p:sp>
      <p:sp>
        <p:nvSpPr>
          <p:cNvPr id="1038" name="Google Shape;1038;p55"/>
          <p:cNvSpPr txBox="1">
            <a:spLocks noGrp="1"/>
          </p:cNvSpPr>
          <p:nvPr>
            <p:ph type="subTitle" idx="2"/>
          </p:nvPr>
        </p:nvSpPr>
        <p:spPr>
          <a:xfrm>
            <a:off x="4784638" y="3692275"/>
            <a:ext cx="2423100" cy="67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You can replace the image on the screen with your own</a:t>
            </a:r>
            <a:endParaRPr dirty="0"/>
          </a:p>
          <a:p>
            <a:pPr marL="0" lvl="0" indent="0" algn="ctr" rtl="0">
              <a:spcBef>
                <a:spcPts val="0"/>
              </a:spcBef>
              <a:spcAft>
                <a:spcPts val="1600"/>
              </a:spcAft>
              <a:buNone/>
            </a:pPr>
            <a:endParaRPr dirty="0"/>
          </a:p>
        </p:txBody>
      </p:sp>
      <p:sp>
        <p:nvSpPr>
          <p:cNvPr id="1039" name="Google Shape;1039;p55"/>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 dirty="0">
                <a:solidFill>
                  <a:schemeClr val="dk2"/>
                </a:solidFill>
              </a:rPr>
              <a:t>team</a:t>
            </a:r>
            <a:endParaRPr dirty="0">
              <a:solidFill>
                <a:schemeClr val="dk2"/>
              </a:solidFill>
            </a:endParaRPr>
          </a:p>
        </p:txBody>
      </p:sp>
      <p:sp>
        <p:nvSpPr>
          <p:cNvPr id="1040" name="Google Shape;1040;p55"/>
          <p:cNvSpPr txBox="1">
            <a:spLocks noGrp="1"/>
          </p:cNvSpPr>
          <p:nvPr>
            <p:ph type="title" idx="3"/>
          </p:nvPr>
        </p:nvSpPr>
        <p:spPr>
          <a:xfrm>
            <a:off x="1941522" y="3274875"/>
            <a:ext cx="2409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Roy Walker</a:t>
            </a:r>
            <a:endParaRPr dirty="0"/>
          </a:p>
        </p:txBody>
      </p:sp>
      <p:sp>
        <p:nvSpPr>
          <p:cNvPr id="1041" name="Google Shape;1041;p55"/>
          <p:cNvSpPr txBox="1">
            <a:spLocks noGrp="1"/>
          </p:cNvSpPr>
          <p:nvPr>
            <p:ph type="title" idx="4"/>
          </p:nvPr>
        </p:nvSpPr>
        <p:spPr>
          <a:xfrm>
            <a:off x="4789134" y="3274825"/>
            <a:ext cx="2414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Helena James</a:t>
            </a:r>
            <a:endParaRPr dirty="0"/>
          </a:p>
        </p:txBody>
      </p:sp>
      <p:pic>
        <p:nvPicPr>
          <p:cNvPr id="1042" name="Google Shape;1042;p55"/>
          <p:cNvPicPr preferRelativeResize="0">
            <a:picLocks noGrp="1"/>
          </p:cNvPicPr>
          <p:nvPr>
            <p:ph type="pic" idx="5"/>
          </p:nvPr>
        </p:nvPicPr>
        <p:blipFill rotWithShape="1">
          <a:blip r:embed="rId3">
            <a:alphaModFix/>
          </a:blip>
          <a:srcRect t="17947" b="17953"/>
          <a:stretch/>
        </p:blipFill>
        <p:spPr>
          <a:xfrm>
            <a:off x="2391313" y="1693650"/>
            <a:ext cx="1509900" cy="1452000"/>
          </a:xfrm>
          <a:prstGeom prst="roundRect">
            <a:avLst>
              <a:gd name="adj" fmla="val 0"/>
            </a:avLst>
          </a:prstGeom>
        </p:spPr>
      </p:pic>
      <p:sp>
        <p:nvSpPr>
          <p:cNvPr id="1043" name="Google Shape;1043;p55"/>
          <p:cNvSpPr/>
          <p:nvPr/>
        </p:nvSpPr>
        <p:spPr>
          <a:xfrm rot="10800000" flipH="1">
            <a:off x="114300" y="3735032"/>
            <a:ext cx="2476802" cy="1326193"/>
          </a:xfrm>
          <a:custGeom>
            <a:avLst/>
            <a:gdLst/>
            <a:ahLst/>
            <a:cxnLst/>
            <a:rect l="l" t="t" r="r" b="b"/>
            <a:pathLst>
              <a:path w="54058" h="27964" extrusionOk="0">
                <a:moveTo>
                  <a:pt x="2468" y="26211"/>
                </a:moveTo>
                <a:lnTo>
                  <a:pt x="5067" y="26211"/>
                </a:lnTo>
                <a:cubicBezTo>
                  <a:pt x="5756" y="26211"/>
                  <a:pt x="6392" y="26045"/>
                  <a:pt x="6937" y="25728"/>
                </a:cubicBezTo>
                <a:lnTo>
                  <a:pt x="6937" y="25726"/>
                </a:lnTo>
                <a:cubicBezTo>
                  <a:pt x="7484" y="25409"/>
                  <a:pt x="7948" y="24942"/>
                  <a:pt x="8290" y="24348"/>
                </a:cubicBezTo>
                <a:lnTo>
                  <a:pt x="11409" y="18950"/>
                </a:lnTo>
                <a:cubicBezTo>
                  <a:pt x="11841" y="18206"/>
                  <a:pt x="12429" y="17614"/>
                  <a:pt x="13126" y="17213"/>
                </a:cubicBezTo>
                <a:lnTo>
                  <a:pt x="13128" y="17213"/>
                </a:lnTo>
                <a:cubicBezTo>
                  <a:pt x="13827" y="16810"/>
                  <a:pt x="14631" y="16594"/>
                  <a:pt x="15493" y="16594"/>
                </a:cubicBezTo>
                <a:lnTo>
                  <a:pt x="22104" y="16594"/>
                </a:lnTo>
                <a:cubicBezTo>
                  <a:pt x="22793" y="16594"/>
                  <a:pt x="23429" y="16425"/>
                  <a:pt x="23973" y="16110"/>
                </a:cubicBezTo>
                <a:lnTo>
                  <a:pt x="23973" y="16106"/>
                </a:lnTo>
                <a:cubicBezTo>
                  <a:pt x="24520" y="15792"/>
                  <a:pt x="24985" y="15323"/>
                  <a:pt x="25327" y="14728"/>
                </a:cubicBezTo>
                <a:lnTo>
                  <a:pt x="29772" y="7034"/>
                </a:lnTo>
                <a:cubicBezTo>
                  <a:pt x="30204" y="6287"/>
                  <a:pt x="30792" y="5697"/>
                  <a:pt x="31489" y="5296"/>
                </a:cubicBezTo>
                <a:lnTo>
                  <a:pt x="31491" y="5296"/>
                </a:lnTo>
                <a:cubicBezTo>
                  <a:pt x="32191" y="4893"/>
                  <a:pt x="32995" y="4677"/>
                  <a:pt x="33856" y="4677"/>
                </a:cubicBezTo>
                <a:lnTo>
                  <a:pt x="48096" y="4677"/>
                </a:lnTo>
                <a:cubicBezTo>
                  <a:pt x="48785" y="4677"/>
                  <a:pt x="49421" y="4508"/>
                  <a:pt x="49966" y="4194"/>
                </a:cubicBezTo>
                <a:lnTo>
                  <a:pt x="49966" y="4190"/>
                </a:lnTo>
                <a:cubicBezTo>
                  <a:pt x="50513" y="3875"/>
                  <a:pt x="50977" y="3406"/>
                  <a:pt x="51319" y="2812"/>
                </a:cubicBezTo>
                <a:lnTo>
                  <a:pt x="51323" y="2812"/>
                </a:lnTo>
                <a:lnTo>
                  <a:pt x="51761" y="2049"/>
                </a:lnTo>
                <a:cubicBezTo>
                  <a:pt x="51596" y="1835"/>
                  <a:pt x="51502" y="1566"/>
                  <a:pt x="51502" y="1278"/>
                </a:cubicBezTo>
                <a:cubicBezTo>
                  <a:pt x="51502" y="571"/>
                  <a:pt x="52075" y="1"/>
                  <a:pt x="52779" y="1"/>
                </a:cubicBezTo>
                <a:cubicBezTo>
                  <a:pt x="53486" y="1"/>
                  <a:pt x="54058" y="575"/>
                  <a:pt x="54058" y="1278"/>
                </a:cubicBezTo>
                <a:cubicBezTo>
                  <a:pt x="54058" y="1983"/>
                  <a:pt x="53484" y="2555"/>
                  <a:pt x="52779" y="2555"/>
                </a:cubicBezTo>
                <a:cubicBezTo>
                  <a:pt x="52725" y="2555"/>
                  <a:pt x="52672" y="2553"/>
                  <a:pt x="52620" y="2545"/>
                </a:cubicBezTo>
                <a:lnTo>
                  <a:pt x="52180" y="3305"/>
                </a:lnTo>
                <a:lnTo>
                  <a:pt x="52180" y="3310"/>
                </a:lnTo>
                <a:cubicBezTo>
                  <a:pt x="51748" y="4054"/>
                  <a:pt x="51160" y="4646"/>
                  <a:pt x="50463" y="5047"/>
                </a:cubicBezTo>
                <a:lnTo>
                  <a:pt x="50461" y="5047"/>
                </a:lnTo>
                <a:cubicBezTo>
                  <a:pt x="49762" y="5450"/>
                  <a:pt x="48956" y="5666"/>
                  <a:pt x="48096" y="5666"/>
                </a:cubicBezTo>
                <a:lnTo>
                  <a:pt x="33856" y="5666"/>
                </a:lnTo>
                <a:cubicBezTo>
                  <a:pt x="33167" y="5666"/>
                  <a:pt x="32532" y="5833"/>
                  <a:pt x="31987" y="6149"/>
                </a:cubicBezTo>
                <a:lnTo>
                  <a:pt x="31987" y="6151"/>
                </a:lnTo>
                <a:cubicBezTo>
                  <a:pt x="31440" y="6468"/>
                  <a:pt x="30975" y="6935"/>
                  <a:pt x="30632" y="7529"/>
                </a:cubicBezTo>
                <a:lnTo>
                  <a:pt x="26184" y="15234"/>
                </a:lnTo>
                <a:cubicBezTo>
                  <a:pt x="25752" y="15979"/>
                  <a:pt x="25162" y="16571"/>
                  <a:pt x="24467" y="16972"/>
                </a:cubicBezTo>
                <a:lnTo>
                  <a:pt x="24463" y="16972"/>
                </a:lnTo>
                <a:cubicBezTo>
                  <a:pt x="23764" y="17375"/>
                  <a:pt x="22960" y="17591"/>
                  <a:pt x="22098" y="17591"/>
                </a:cubicBezTo>
                <a:lnTo>
                  <a:pt x="15491" y="17591"/>
                </a:lnTo>
                <a:cubicBezTo>
                  <a:pt x="14802" y="17591"/>
                  <a:pt x="14167" y="17757"/>
                  <a:pt x="13622" y="18074"/>
                </a:cubicBezTo>
                <a:lnTo>
                  <a:pt x="13622" y="18076"/>
                </a:lnTo>
                <a:cubicBezTo>
                  <a:pt x="13075" y="18393"/>
                  <a:pt x="12608" y="18860"/>
                  <a:pt x="12267" y="19454"/>
                </a:cubicBezTo>
                <a:lnTo>
                  <a:pt x="9149" y="24852"/>
                </a:lnTo>
                <a:cubicBezTo>
                  <a:pt x="8717" y="25598"/>
                  <a:pt x="8129" y="26189"/>
                  <a:pt x="7432" y="26590"/>
                </a:cubicBezTo>
                <a:lnTo>
                  <a:pt x="7428" y="26590"/>
                </a:lnTo>
                <a:cubicBezTo>
                  <a:pt x="6731" y="26993"/>
                  <a:pt x="5925" y="27208"/>
                  <a:pt x="5063" y="27208"/>
                </a:cubicBezTo>
                <a:lnTo>
                  <a:pt x="2446" y="27208"/>
                </a:lnTo>
                <a:cubicBezTo>
                  <a:pt x="2244" y="27655"/>
                  <a:pt x="1798" y="27963"/>
                  <a:pt x="1278" y="27963"/>
                </a:cubicBezTo>
                <a:cubicBezTo>
                  <a:pt x="572" y="27963"/>
                  <a:pt x="1" y="27389"/>
                  <a:pt x="1" y="26684"/>
                </a:cubicBezTo>
                <a:cubicBezTo>
                  <a:pt x="1" y="25981"/>
                  <a:pt x="574" y="25407"/>
                  <a:pt x="1278" y="25407"/>
                </a:cubicBezTo>
                <a:cubicBezTo>
                  <a:pt x="1818" y="25405"/>
                  <a:pt x="2281" y="25738"/>
                  <a:pt x="2468" y="262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55"/>
          <p:cNvSpPr/>
          <p:nvPr/>
        </p:nvSpPr>
        <p:spPr>
          <a:xfrm>
            <a:off x="816373" y="3806482"/>
            <a:ext cx="217527" cy="217109"/>
          </a:xfrm>
          <a:custGeom>
            <a:avLst/>
            <a:gdLst/>
            <a:ahLst/>
            <a:cxnLst/>
            <a:rect l="l" t="t" r="r" b="b"/>
            <a:pathLst>
              <a:path w="949" h="947" extrusionOk="0">
                <a:moveTo>
                  <a:pt x="473" y="0"/>
                </a:moveTo>
                <a:lnTo>
                  <a:pt x="948" y="946"/>
                </a:lnTo>
                <a:lnTo>
                  <a:pt x="0" y="9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55"/>
          <p:cNvSpPr/>
          <p:nvPr/>
        </p:nvSpPr>
        <p:spPr>
          <a:xfrm rot="5400000">
            <a:off x="937346" y="4366700"/>
            <a:ext cx="236782" cy="236826"/>
          </a:xfrm>
          <a:custGeom>
            <a:avLst/>
            <a:gdLst/>
            <a:ahLst/>
            <a:cxnLst/>
            <a:rect l="l" t="t" r="r" b="b"/>
            <a:pathLst>
              <a:path w="1033" h="1033" extrusionOk="0">
                <a:moveTo>
                  <a:pt x="1033" y="198"/>
                </a:moveTo>
                <a:lnTo>
                  <a:pt x="714" y="516"/>
                </a:lnTo>
                <a:lnTo>
                  <a:pt x="1033" y="835"/>
                </a:lnTo>
                <a:lnTo>
                  <a:pt x="837" y="1033"/>
                </a:lnTo>
                <a:lnTo>
                  <a:pt x="517" y="714"/>
                </a:lnTo>
                <a:lnTo>
                  <a:pt x="198" y="1033"/>
                </a:lnTo>
                <a:lnTo>
                  <a:pt x="1" y="835"/>
                </a:lnTo>
                <a:lnTo>
                  <a:pt x="319" y="516"/>
                </a:lnTo>
                <a:lnTo>
                  <a:pt x="1" y="198"/>
                </a:lnTo>
                <a:lnTo>
                  <a:pt x="198" y="0"/>
                </a:lnTo>
                <a:lnTo>
                  <a:pt x="517" y="319"/>
                </a:lnTo>
                <a:lnTo>
                  <a:pt x="8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55"/>
          <p:cNvSpPr/>
          <p:nvPr/>
        </p:nvSpPr>
        <p:spPr>
          <a:xfrm>
            <a:off x="5313763" y="1762225"/>
            <a:ext cx="1509900" cy="14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47" name="Google Shape;1047;p55"/>
          <p:cNvPicPr preferRelativeResize="0">
            <a:picLocks noGrp="1"/>
          </p:cNvPicPr>
          <p:nvPr>
            <p:ph type="pic" idx="6"/>
          </p:nvPr>
        </p:nvPicPr>
        <p:blipFill rotWithShape="1">
          <a:blip r:embed="rId4">
            <a:alphaModFix/>
          </a:blip>
          <a:srcRect t="8941" b="26959"/>
          <a:stretch/>
        </p:blipFill>
        <p:spPr>
          <a:xfrm>
            <a:off x="5241238" y="1693639"/>
            <a:ext cx="1509900" cy="1452000"/>
          </a:xfrm>
          <a:prstGeom prst="roundRect">
            <a:avLst>
              <a:gd name="adj" fmla="val 0"/>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grpSp>
        <p:nvGrpSpPr>
          <p:cNvPr id="1052" name="Google Shape;1052;p56"/>
          <p:cNvGrpSpPr/>
          <p:nvPr/>
        </p:nvGrpSpPr>
        <p:grpSpPr>
          <a:xfrm>
            <a:off x="1306587" y="1549794"/>
            <a:ext cx="3597713" cy="2470153"/>
            <a:chOff x="867571" y="1496924"/>
            <a:chExt cx="3704400" cy="2543403"/>
          </a:xfrm>
        </p:grpSpPr>
        <p:sp>
          <p:nvSpPr>
            <p:cNvPr id="1053" name="Google Shape;1053;p56"/>
            <p:cNvSpPr/>
            <p:nvPr/>
          </p:nvSpPr>
          <p:spPr>
            <a:xfrm>
              <a:off x="867571" y="1496924"/>
              <a:ext cx="3704400" cy="2112900"/>
            </a:xfrm>
            <a:prstGeom prst="roundRect">
              <a:avLst>
                <a:gd name="adj" fmla="val 3857"/>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w="19050" cap="flat" cmpd="sng">
              <a:solidFill>
                <a:schemeClr val="lt1"/>
              </a:solidFill>
              <a:prstDash val="solid"/>
              <a:round/>
              <a:headEnd type="none" w="med" len="med"/>
              <a:tailEnd type="none" w="med" len="med"/>
            </a:ln>
          </p:spPr>
        </p:sp>
      </p:grpSp>
      <p:grpSp>
        <p:nvGrpSpPr>
          <p:cNvPr id="1055" name="Google Shape;1055;p56"/>
          <p:cNvGrpSpPr/>
          <p:nvPr/>
        </p:nvGrpSpPr>
        <p:grpSpPr>
          <a:xfrm>
            <a:off x="5358063" y="2073413"/>
            <a:ext cx="2392050" cy="586550"/>
            <a:chOff x="4892800" y="1978288"/>
            <a:chExt cx="2392050" cy="586550"/>
          </a:xfrm>
        </p:grpSpPr>
        <p:sp>
          <p:nvSpPr>
            <p:cNvPr id="1056" name="Google Shape;1056;p56"/>
            <p:cNvSpPr/>
            <p:nvPr/>
          </p:nvSpPr>
          <p:spPr>
            <a:xfrm>
              <a:off x="4980550" y="2034438"/>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56"/>
            <p:cNvSpPr/>
            <p:nvPr/>
          </p:nvSpPr>
          <p:spPr>
            <a:xfrm>
              <a:off x="4892800" y="1978288"/>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8" name="Google Shape;1058;p56"/>
          <p:cNvSpPr txBox="1">
            <a:spLocks noGrp="1"/>
          </p:cNvSpPr>
          <p:nvPr>
            <p:ph type="subTitle" idx="1"/>
          </p:nvPr>
        </p:nvSpPr>
        <p:spPr>
          <a:xfrm rot="420">
            <a:off x="5358075" y="2660125"/>
            <a:ext cx="24564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You can replace the image on the screen with your own work. Just right-click on it and select “Replace image”</a:t>
            </a:r>
            <a:endParaRPr dirty="0"/>
          </a:p>
        </p:txBody>
      </p:sp>
      <p:sp>
        <p:nvSpPr>
          <p:cNvPr id="1059" name="Google Shape;1059;p56"/>
          <p:cNvSpPr txBox="1">
            <a:spLocks noGrp="1"/>
          </p:cNvSpPr>
          <p:nvPr>
            <p:ph type="title"/>
          </p:nvPr>
        </p:nvSpPr>
        <p:spPr>
          <a:xfrm>
            <a:off x="5631513" y="2071775"/>
            <a:ext cx="1757400"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Mockup</a:t>
            </a:r>
            <a:endParaRPr dirty="0"/>
          </a:p>
        </p:txBody>
      </p:sp>
      <p:grpSp>
        <p:nvGrpSpPr>
          <p:cNvPr id="1060" name="Google Shape;1060;p56"/>
          <p:cNvGrpSpPr/>
          <p:nvPr/>
        </p:nvGrpSpPr>
        <p:grpSpPr>
          <a:xfrm>
            <a:off x="1306587" y="1493494"/>
            <a:ext cx="3597713" cy="2470153"/>
            <a:chOff x="867571" y="1496924"/>
            <a:chExt cx="3704400" cy="2543403"/>
          </a:xfrm>
        </p:grpSpPr>
        <p:sp>
          <p:nvSpPr>
            <p:cNvPr id="1061" name="Google Shape;1061;p56"/>
            <p:cNvSpPr/>
            <p:nvPr/>
          </p:nvSpPr>
          <p:spPr>
            <a:xfrm>
              <a:off x="867571" y="1496924"/>
              <a:ext cx="3704400" cy="2112900"/>
            </a:xfrm>
            <a:prstGeom prst="roundRect">
              <a:avLst>
                <a:gd name="adj" fmla="val 3857"/>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56"/>
            <p:cNvSpPr/>
            <p:nvPr/>
          </p:nvSpPr>
          <p:spPr>
            <a:xfrm>
              <a:off x="2085675" y="3609668"/>
              <a:ext cx="1264871" cy="430659"/>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5"/>
            </a:solidFill>
            <a:ln w="19050" cap="flat" cmpd="sng">
              <a:solidFill>
                <a:schemeClr val="accent5"/>
              </a:solidFill>
              <a:prstDash val="solid"/>
              <a:round/>
              <a:headEnd type="none" w="med" len="med"/>
              <a:tailEnd type="none" w="med" len="med"/>
            </a:ln>
          </p:spPr>
        </p:sp>
        <p:cxnSp>
          <p:nvCxnSpPr>
            <p:cNvPr id="1063" name="Google Shape;1063;p56"/>
            <p:cNvCxnSpPr/>
            <p:nvPr/>
          </p:nvCxnSpPr>
          <p:spPr>
            <a:xfrm>
              <a:off x="2099346" y="3999597"/>
              <a:ext cx="1246500" cy="0"/>
            </a:xfrm>
            <a:prstGeom prst="straightConnector1">
              <a:avLst/>
            </a:prstGeom>
            <a:noFill/>
            <a:ln w="19050" cap="flat" cmpd="sng">
              <a:solidFill>
                <a:schemeClr val="accent5"/>
              </a:solidFill>
              <a:prstDash val="solid"/>
              <a:round/>
              <a:headEnd type="none" w="med" len="med"/>
              <a:tailEnd type="none" w="med" len="med"/>
            </a:ln>
          </p:spPr>
        </p:cxnSp>
      </p:grpSp>
      <p:pic>
        <p:nvPicPr>
          <p:cNvPr id="1064" name="Google Shape;1064;p56"/>
          <p:cNvPicPr preferRelativeResize="0">
            <a:picLocks noGrp="1"/>
          </p:cNvPicPr>
          <p:nvPr>
            <p:ph type="pic" idx="2"/>
          </p:nvPr>
        </p:nvPicPr>
        <p:blipFill rotWithShape="1">
          <a:blip r:embed="rId3">
            <a:alphaModFix/>
          </a:blip>
          <a:srcRect t="612" b="612"/>
          <a:stretch/>
        </p:blipFill>
        <p:spPr>
          <a:xfrm>
            <a:off x="1481629" y="1635513"/>
            <a:ext cx="3247279" cy="1803416"/>
          </a:xfrm>
          <a:prstGeom prst="rect">
            <a:avLst/>
          </a:prstGeom>
        </p:spPr>
      </p:pic>
      <p:sp>
        <p:nvSpPr>
          <p:cNvPr id="1065" name="Google Shape;1065;p56"/>
          <p:cNvSpPr/>
          <p:nvPr/>
        </p:nvSpPr>
        <p:spPr>
          <a:xfrm>
            <a:off x="8040264" y="3832450"/>
            <a:ext cx="266820" cy="687953"/>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57"/>
          <p:cNvSpPr txBox="1">
            <a:spLocks noGrp="1"/>
          </p:cNvSpPr>
          <p:nvPr>
            <p:ph type="ctrTitle"/>
          </p:nvPr>
        </p:nvSpPr>
        <p:spPr>
          <a:xfrm>
            <a:off x="2571776" y="970275"/>
            <a:ext cx="40005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r>
              <a:rPr lang="en" dirty="0">
                <a:solidFill>
                  <a:schemeClr val="dk2"/>
                </a:solidFill>
              </a:rPr>
              <a:t>!</a:t>
            </a:r>
            <a:endParaRPr dirty="0">
              <a:solidFill>
                <a:schemeClr val="dk2"/>
              </a:solidFill>
            </a:endParaRPr>
          </a:p>
        </p:txBody>
      </p:sp>
      <p:sp>
        <p:nvSpPr>
          <p:cNvPr id="1071" name="Google Shape;1071;p57"/>
          <p:cNvSpPr txBox="1">
            <a:spLocks noGrp="1"/>
          </p:cNvSpPr>
          <p:nvPr>
            <p:ph type="subTitle" idx="1"/>
          </p:nvPr>
        </p:nvSpPr>
        <p:spPr>
          <a:xfrm>
            <a:off x="2679325" y="1960151"/>
            <a:ext cx="3785400" cy="11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t>Does anyone have any questions?</a:t>
            </a:r>
            <a:endParaRPr sz="1900" dirty="0"/>
          </a:p>
          <a:p>
            <a:pPr marL="0" lvl="0" indent="0" algn="ctr" rtl="0">
              <a:spcBef>
                <a:spcPts val="0"/>
              </a:spcBef>
              <a:spcAft>
                <a:spcPts val="0"/>
              </a:spcAft>
              <a:buNone/>
            </a:pPr>
            <a:r>
              <a:rPr lang="en" dirty="0" err="1"/>
              <a:t>addyouremail@freepik.com</a:t>
            </a:r>
            <a:endParaRPr dirty="0"/>
          </a:p>
          <a:p>
            <a:pPr marL="0" lvl="0" indent="0" algn="ctr" rtl="0">
              <a:spcBef>
                <a:spcPts val="0"/>
              </a:spcBef>
              <a:spcAft>
                <a:spcPts val="0"/>
              </a:spcAft>
              <a:buNone/>
            </a:pPr>
            <a:r>
              <a:rPr lang="en" dirty="0"/>
              <a:t>+91 620 421 838</a:t>
            </a:r>
            <a:endParaRPr dirty="0"/>
          </a:p>
          <a:p>
            <a:pPr marL="0" lvl="0" indent="0" algn="ctr" rtl="0">
              <a:spcBef>
                <a:spcPts val="0"/>
              </a:spcBef>
              <a:spcAft>
                <a:spcPts val="0"/>
              </a:spcAft>
              <a:buNone/>
            </a:pPr>
            <a:r>
              <a:rPr lang="en" dirty="0" err="1"/>
              <a:t>yourcompany.com</a:t>
            </a:r>
            <a:endParaRPr dirty="0"/>
          </a:p>
        </p:txBody>
      </p:sp>
      <p:sp>
        <p:nvSpPr>
          <p:cNvPr id="1072" name="Google Shape;1072;p57"/>
          <p:cNvSpPr txBox="1">
            <a:spLocks noGrp="1"/>
          </p:cNvSpPr>
          <p:nvPr>
            <p:ph type="subTitle" idx="2"/>
          </p:nvPr>
        </p:nvSpPr>
        <p:spPr>
          <a:xfrm rot="-962">
            <a:off x="2963720" y="4229842"/>
            <a:ext cx="3216600" cy="3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Please keep this slide as attribution</a:t>
            </a:r>
            <a:endParaRPr dirty="0"/>
          </a:p>
        </p:txBody>
      </p:sp>
      <p:grpSp>
        <p:nvGrpSpPr>
          <p:cNvPr id="1073" name="Google Shape;1073;p57"/>
          <p:cNvGrpSpPr/>
          <p:nvPr/>
        </p:nvGrpSpPr>
        <p:grpSpPr>
          <a:xfrm>
            <a:off x="3874544" y="3142069"/>
            <a:ext cx="373874" cy="373854"/>
            <a:chOff x="266768" y="1721375"/>
            <a:chExt cx="397907" cy="397887"/>
          </a:xfrm>
        </p:grpSpPr>
        <p:sp>
          <p:nvSpPr>
            <p:cNvPr id="1074" name="Google Shape;1074;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6" name="Google Shape;1076;p57"/>
          <p:cNvGrpSpPr/>
          <p:nvPr/>
        </p:nvGrpSpPr>
        <p:grpSpPr>
          <a:xfrm>
            <a:off x="4895533" y="3141840"/>
            <a:ext cx="373854" cy="373854"/>
            <a:chOff x="1379798" y="1723250"/>
            <a:chExt cx="397887" cy="397887"/>
          </a:xfrm>
        </p:grpSpPr>
        <p:sp>
          <p:nvSpPr>
            <p:cNvPr id="1077" name="Google Shape;1077;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1" name="Google Shape;1081;p57"/>
          <p:cNvGrpSpPr/>
          <p:nvPr/>
        </p:nvGrpSpPr>
        <p:grpSpPr>
          <a:xfrm>
            <a:off x="4383405" y="3141840"/>
            <a:ext cx="373835" cy="373854"/>
            <a:chOff x="864491" y="1723250"/>
            <a:chExt cx="397866" cy="397887"/>
          </a:xfrm>
        </p:grpSpPr>
        <p:sp>
          <p:nvSpPr>
            <p:cNvPr id="1082" name="Google Shape;108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58"/>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Alternative </a:t>
            </a:r>
            <a:r>
              <a:rPr lang="en" dirty="0">
                <a:solidFill>
                  <a:schemeClr val="lt1"/>
                </a:solidFill>
              </a:rPr>
              <a:t>resources</a:t>
            </a:r>
            <a:endParaRPr dirty="0">
              <a:solidFill>
                <a:schemeClr val="lt1"/>
              </a:solidFill>
            </a:endParaRPr>
          </a:p>
        </p:txBody>
      </p:sp>
      <p:sp>
        <p:nvSpPr>
          <p:cNvPr id="1090" name="Google Shape;1090;p58"/>
          <p:cNvSpPr txBox="1">
            <a:spLocks noGrp="1"/>
          </p:cNvSpPr>
          <p:nvPr>
            <p:ph type="body" idx="1"/>
          </p:nvPr>
        </p:nvSpPr>
        <p:spPr>
          <a:xfrm>
            <a:off x="720000" y="1533525"/>
            <a:ext cx="7704000" cy="14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Here’s an assortment of alternative resources whose style fits the one of this template: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lt1"/>
                </a:solidFill>
              </a:rPr>
              <a:t>Vectors:</a:t>
            </a:r>
            <a:endParaRPr b="1" dirty="0">
              <a:solidFill>
                <a:schemeClr val="lt1"/>
              </a:solidFill>
            </a:endParaRPr>
          </a:p>
          <a:p>
            <a:pPr marL="457200" lvl="0" indent="-317500" algn="l" rtl="0">
              <a:spcBef>
                <a:spcPts val="0"/>
              </a:spcBef>
              <a:spcAft>
                <a:spcPts val="0"/>
              </a:spcAft>
              <a:buClr>
                <a:schemeClr val="dk2"/>
              </a:buClr>
              <a:buSzPts val="1400"/>
              <a:buChar char="●"/>
            </a:pPr>
            <a:r>
              <a:rPr lang="en" dirty="0">
                <a:solidFill>
                  <a:schemeClr val="dk1"/>
                </a:solidFill>
                <a:uFill>
                  <a:noFill/>
                </a:uFill>
                <a:hlinkClick r:id="rId3">
                  <a:extLst>
                    <a:ext uri="{A12FA001-AC4F-418D-AE19-62706E023703}">
                      <ahyp:hlinkClr xmlns:ahyp="http://schemas.microsoft.com/office/drawing/2018/hyperlinkcolor" val="tx"/>
                    </a:ext>
                  </a:extLst>
                </a:hlinkClick>
              </a:rPr>
              <a:t>Abstract creative homepage illustration</a:t>
            </a:r>
            <a:endParaRPr dirty="0">
              <a:solidFill>
                <a:schemeClr val="dk1"/>
              </a:solidFill>
            </a:endParaRPr>
          </a:p>
          <a:p>
            <a:pPr marL="457200" lvl="0" indent="-317500" algn="l" rtl="0">
              <a:spcBef>
                <a:spcPts val="0"/>
              </a:spcBef>
              <a:spcAft>
                <a:spcPts val="0"/>
              </a:spcAft>
              <a:buClr>
                <a:schemeClr val="lt2"/>
              </a:buClr>
              <a:buSzPts val="1400"/>
              <a:buChar char="●"/>
            </a:pPr>
            <a:r>
              <a:rPr lang="en" dirty="0">
                <a:solidFill>
                  <a:schemeClr val="dk1"/>
                </a:solidFill>
                <a:uFill>
                  <a:noFill/>
                </a:uFill>
                <a:hlinkClick r:id="rId4">
                  <a:extLst>
                    <a:ext uri="{A12FA001-AC4F-418D-AE19-62706E023703}">
                      <ahyp:hlinkClr xmlns:ahyp="http://schemas.microsoft.com/office/drawing/2018/hyperlinkcolor" val="tx"/>
                    </a:ext>
                  </a:extLst>
                </a:hlinkClick>
              </a:rPr>
              <a:t>Flat internet day illustration</a:t>
            </a:r>
            <a:endParaRPr dirty="0">
              <a:solidFill>
                <a:schemeClr val="dk1"/>
              </a:solidFill>
            </a:endParaRPr>
          </a:p>
        </p:txBody>
      </p:sp>
      <p:grpSp>
        <p:nvGrpSpPr>
          <p:cNvPr id="1091" name="Google Shape;1091;p58"/>
          <p:cNvGrpSpPr/>
          <p:nvPr/>
        </p:nvGrpSpPr>
        <p:grpSpPr>
          <a:xfrm>
            <a:off x="6478038" y="3212608"/>
            <a:ext cx="1153639" cy="997551"/>
            <a:chOff x="10227664" y="2359486"/>
            <a:chExt cx="726427" cy="628141"/>
          </a:xfrm>
        </p:grpSpPr>
        <p:sp>
          <p:nvSpPr>
            <p:cNvPr id="1092" name="Google Shape;1092;p58"/>
            <p:cNvSpPr/>
            <p:nvPr/>
          </p:nvSpPr>
          <p:spPr>
            <a:xfrm>
              <a:off x="10445680" y="2862227"/>
              <a:ext cx="139451" cy="125400"/>
            </a:xfrm>
            <a:custGeom>
              <a:avLst/>
              <a:gdLst/>
              <a:ahLst/>
              <a:cxnLst/>
              <a:rect l="l" t="t" r="r" b="b"/>
              <a:pathLst>
                <a:path w="1965" h="1767" extrusionOk="0">
                  <a:moveTo>
                    <a:pt x="0" y="1"/>
                  </a:moveTo>
                  <a:lnTo>
                    <a:pt x="1350" y="1766"/>
                  </a:lnTo>
                  <a:lnTo>
                    <a:pt x="1965" y="9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58"/>
            <p:cNvSpPr/>
            <p:nvPr/>
          </p:nvSpPr>
          <p:spPr>
            <a:xfrm>
              <a:off x="10227664" y="2359486"/>
              <a:ext cx="726423" cy="587682"/>
            </a:xfrm>
            <a:custGeom>
              <a:avLst/>
              <a:gdLst/>
              <a:ahLst/>
              <a:cxnLst/>
              <a:rect l="l" t="t" r="r" b="b"/>
              <a:pathLst>
                <a:path w="10236" h="8281" extrusionOk="0">
                  <a:moveTo>
                    <a:pt x="10235" y="1"/>
                  </a:moveTo>
                  <a:lnTo>
                    <a:pt x="121" y="5979"/>
                  </a:lnTo>
                  <a:cubicBezTo>
                    <a:pt x="43" y="6026"/>
                    <a:pt x="0" y="6116"/>
                    <a:pt x="13" y="6207"/>
                  </a:cubicBezTo>
                  <a:cubicBezTo>
                    <a:pt x="27" y="6298"/>
                    <a:pt x="93" y="6371"/>
                    <a:pt x="183" y="6392"/>
                  </a:cubicBezTo>
                  <a:lnTo>
                    <a:pt x="7983" y="8265"/>
                  </a:lnTo>
                  <a:cubicBezTo>
                    <a:pt x="8027" y="8275"/>
                    <a:pt x="8071" y="8280"/>
                    <a:pt x="8115" y="8280"/>
                  </a:cubicBezTo>
                  <a:cubicBezTo>
                    <a:pt x="8222" y="8280"/>
                    <a:pt x="8327" y="8250"/>
                    <a:pt x="8417" y="8192"/>
                  </a:cubicBezTo>
                  <a:cubicBezTo>
                    <a:pt x="8546" y="8109"/>
                    <a:pt x="8637" y="7978"/>
                    <a:pt x="8666" y="7828"/>
                  </a:cubicBezTo>
                  <a:lnTo>
                    <a:pt x="102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58"/>
            <p:cNvSpPr/>
            <p:nvPr/>
          </p:nvSpPr>
          <p:spPr>
            <a:xfrm>
              <a:off x="10445680" y="2359486"/>
              <a:ext cx="508411" cy="560288"/>
            </a:xfrm>
            <a:custGeom>
              <a:avLst/>
              <a:gdLst/>
              <a:ahLst/>
              <a:cxnLst/>
              <a:rect l="l" t="t" r="r" b="b"/>
              <a:pathLst>
                <a:path w="7164" h="7895" extrusionOk="0">
                  <a:moveTo>
                    <a:pt x="7163" y="1"/>
                  </a:moveTo>
                  <a:lnTo>
                    <a:pt x="0" y="7085"/>
                  </a:lnTo>
                  <a:lnTo>
                    <a:pt x="1612" y="7895"/>
                  </a:lnTo>
                  <a:lnTo>
                    <a:pt x="1612" y="7895"/>
                  </a:lnTo>
                  <a:lnTo>
                    <a:pt x="1258" y="7390"/>
                  </a:lnTo>
                  <a:lnTo>
                    <a:pt x="71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58"/>
            <p:cNvSpPr/>
            <p:nvPr/>
          </p:nvSpPr>
          <p:spPr>
            <a:xfrm>
              <a:off x="10534888" y="2883873"/>
              <a:ext cx="53155" cy="103754"/>
            </a:xfrm>
            <a:custGeom>
              <a:avLst/>
              <a:gdLst/>
              <a:ahLst/>
              <a:cxnLst/>
              <a:rect l="l" t="t" r="r" b="b"/>
              <a:pathLst>
                <a:path w="749" h="1462" extrusionOk="0">
                  <a:moveTo>
                    <a:pt x="1" y="1"/>
                  </a:moveTo>
                  <a:lnTo>
                    <a:pt x="93" y="1461"/>
                  </a:lnTo>
                  <a:lnTo>
                    <a:pt x="749" y="17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6" name="Google Shape;1096;p58"/>
          <p:cNvGrpSpPr/>
          <p:nvPr/>
        </p:nvGrpSpPr>
        <p:grpSpPr>
          <a:xfrm>
            <a:off x="4468659" y="3134747"/>
            <a:ext cx="1256812" cy="1153258"/>
            <a:chOff x="5776629" y="3202568"/>
            <a:chExt cx="949971" cy="871765"/>
          </a:xfrm>
        </p:grpSpPr>
        <p:sp>
          <p:nvSpPr>
            <p:cNvPr id="1097" name="Google Shape;1097;p58"/>
            <p:cNvSpPr/>
            <p:nvPr/>
          </p:nvSpPr>
          <p:spPr>
            <a:xfrm>
              <a:off x="5776629" y="3202568"/>
              <a:ext cx="949971" cy="871765"/>
            </a:xfrm>
            <a:custGeom>
              <a:avLst/>
              <a:gdLst/>
              <a:ahLst/>
              <a:cxnLst/>
              <a:rect l="l" t="t" r="r" b="b"/>
              <a:pathLst>
                <a:path w="13386" h="12284" extrusionOk="0">
                  <a:moveTo>
                    <a:pt x="6649" y="0"/>
                  </a:moveTo>
                  <a:cubicBezTo>
                    <a:pt x="5003" y="0"/>
                    <a:pt x="3416" y="568"/>
                    <a:pt x="2202" y="1600"/>
                  </a:cubicBezTo>
                  <a:cubicBezTo>
                    <a:pt x="909" y="2695"/>
                    <a:pt x="143" y="4224"/>
                    <a:pt x="71" y="5852"/>
                  </a:cubicBezTo>
                  <a:cubicBezTo>
                    <a:pt x="0" y="7479"/>
                    <a:pt x="629" y="9070"/>
                    <a:pt x="1821" y="10275"/>
                  </a:cubicBezTo>
                  <a:cubicBezTo>
                    <a:pt x="3012" y="11480"/>
                    <a:pt x="4667" y="12200"/>
                    <a:pt x="6423" y="12277"/>
                  </a:cubicBezTo>
                  <a:cubicBezTo>
                    <a:pt x="6529" y="12282"/>
                    <a:pt x="6635" y="12284"/>
                    <a:pt x="6741" y="12284"/>
                  </a:cubicBezTo>
                  <a:cubicBezTo>
                    <a:pt x="8385" y="12284"/>
                    <a:pt x="9970" y="11716"/>
                    <a:pt x="11184" y="10686"/>
                  </a:cubicBezTo>
                  <a:cubicBezTo>
                    <a:pt x="12477" y="9590"/>
                    <a:pt x="13243" y="8061"/>
                    <a:pt x="13314" y="6433"/>
                  </a:cubicBezTo>
                  <a:cubicBezTo>
                    <a:pt x="13385" y="4807"/>
                    <a:pt x="12756" y="3215"/>
                    <a:pt x="11565" y="2010"/>
                  </a:cubicBezTo>
                  <a:cubicBezTo>
                    <a:pt x="10374" y="805"/>
                    <a:pt x="8719" y="84"/>
                    <a:pt x="6963" y="7"/>
                  </a:cubicBezTo>
                  <a:cubicBezTo>
                    <a:pt x="6858" y="3"/>
                    <a:pt x="6753" y="0"/>
                    <a:pt x="66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58"/>
            <p:cNvSpPr/>
            <p:nvPr/>
          </p:nvSpPr>
          <p:spPr>
            <a:xfrm>
              <a:off x="5821197" y="3210232"/>
              <a:ext cx="859558" cy="860055"/>
            </a:xfrm>
            <a:custGeom>
              <a:avLst/>
              <a:gdLst/>
              <a:ahLst/>
              <a:cxnLst/>
              <a:rect l="l" t="t" r="r" b="b"/>
              <a:pathLst>
                <a:path w="12112" h="12119" extrusionOk="0">
                  <a:moveTo>
                    <a:pt x="5988" y="150"/>
                  </a:moveTo>
                  <a:cubicBezTo>
                    <a:pt x="5991" y="150"/>
                    <a:pt x="5994" y="150"/>
                    <a:pt x="5996" y="150"/>
                  </a:cubicBezTo>
                  <a:cubicBezTo>
                    <a:pt x="6051" y="151"/>
                    <a:pt x="6110" y="166"/>
                    <a:pt x="6171" y="192"/>
                  </a:cubicBezTo>
                  <a:cubicBezTo>
                    <a:pt x="6222" y="217"/>
                    <a:pt x="6275" y="250"/>
                    <a:pt x="6327" y="293"/>
                  </a:cubicBezTo>
                  <a:cubicBezTo>
                    <a:pt x="6415" y="365"/>
                    <a:pt x="6499" y="460"/>
                    <a:pt x="6584" y="583"/>
                  </a:cubicBezTo>
                  <a:cubicBezTo>
                    <a:pt x="6712" y="773"/>
                    <a:pt x="6826" y="999"/>
                    <a:pt x="6941" y="1294"/>
                  </a:cubicBezTo>
                  <a:lnTo>
                    <a:pt x="6941" y="1295"/>
                  </a:lnTo>
                  <a:lnTo>
                    <a:pt x="6053" y="1292"/>
                  </a:lnTo>
                  <a:lnTo>
                    <a:pt x="5088" y="1295"/>
                  </a:lnTo>
                  <a:cubicBezTo>
                    <a:pt x="5194" y="989"/>
                    <a:pt x="5295" y="766"/>
                    <a:pt x="5417" y="573"/>
                  </a:cubicBezTo>
                  <a:cubicBezTo>
                    <a:pt x="5499" y="445"/>
                    <a:pt x="5578" y="352"/>
                    <a:pt x="5666" y="279"/>
                  </a:cubicBezTo>
                  <a:cubicBezTo>
                    <a:pt x="5718" y="236"/>
                    <a:pt x="5771" y="203"/>
                    <a:pt x="5823" y="183"/>
                  </a:cubicBezTo>
                  <a:cubicBezTo>
                    <a:pt x="5876" y="160"/>
                    <a:pt x="5933" y="150"/>
                    <a:pt x="5988" y="150"/>
                  </a:cubicBezTo>
                  <a:close/>
                  <a:moveTo>
                    <a:pt x="6349" y="157"/>
                  </a:moveTo>
                  <a:lnTo>
                    <a:pt x="6349" y="157"/>
                  </a:lnTo>
                  <a:cubicBezTo>
                    <a:pt x="6540" y="183"/>
                    <a:pt x="6724" y="223"/>
                    <a:pt x="6904" y="277"/>
                  </a:cubicBezTo>
                  <a:cubicBezTo>
                    <a:pt x="7221" y="373"/>
                    <a:pt x="7532" y="518"/>
                    <a:pt x="7829" y="705"/>
                  </a:cubicBezTo>
                  <a:cubicBezTo>
                    <a:pt x="8084" y="868"/>
                    <a:pt x="8333" y="1069"/>
                    <a:pt x="8569" y="1301"/>
                  </a:cubicBezTo>
                  <a:lnTo>
                    <a:pt x="8017" y="1299"/>
                  </a:lnTo>
                  <a:cubicBezTo>
                    <a:pt x="7805" y="1296"/>
                    <a:pt x="7592" y="1296"/>
                    <a:pt x="7381" y="1296"/>
                  </a:cubicBezTo>
                  <a:lnTo>
                    <a:pt x="7087" y="1295"/>
                  </a:lnTo>
                  <a:lnTo>
                    <a:pt x="7086" y="1290"/>
                  </a:lnTo>
                  <a:cubicBezTo>
                    <a:pt x="7080" y="1274"/>
                    <a:pt x="7073" y="1258"/>
                    <a:pt x="7066" y="1244"/>
                  </a:cubicBezTo>
                  <a:cubicBezTo>
                    <a:pt x="6943" y="941"/>
                    <a:pt x="6824" y="709"/>
                    <a:pt x="6687" y="512"/>
                  </a:cubicBezTo>
                  <a:cubicBezTo>
                    <a:pt x="6591" y="379"/>
                    <a:pt x="6503" y="279"/>
                    <a:pt x="6404" y="199"/>
                  </a:cubicBezTo>
                  <a:cubicBezTo>
                    <a:pt x="6386" y="184"/>
                    <a:pt x="6369" y="171"/>
                    <a:pt x="6349" y="157"/>
                  </a:cubicBezTo>
                  <a:close/>
                  <a:moveTo>
                    <a:pt x="5662" y="135"/>
                  </a:moveTo>
                  <a:lnTo>
                    <a:pt x="5662" y="135"/>
                  </a:lnTo>
                  <a:cubicBezTo>
                    <a:pt x="5638" y="151"/>
                    <a:pt x="5614" y="167"/>
                    <a:pt x="5591" y="187"/>
                  </a:cubicBezTo>
                  <a:cubicBezTo>
                    <a:pt x="5493" y="267"/>
                    <a:pt x="5406" y="368"/>
                    <a:pt x="5315" y="507"/>
                  </a:cubicBezTo>
                  <a:cubicBezTo>
                    <a:pt x="5184" y="707"/>
                    <a:pt x="5076" y="937"/>
                    <a:pt x="4963" y="1253"/>
                  </a:cubicBezTo>
                  <a:cubicBezTo>
                    <a:pt x="4957" y="1268"/>
                    <a:pt x="4953" y="1283"/>
                    <a:pt x="4948" y="1297"/>
                  </a:cubicBezTo>
                  <a:lnTo>
                    <a:pt x="4806" y="1297"/>
                  </a:lnTo>
                  <a:cubicBezTo>
                    <a:pt x="4568" y="1297"/>
                    <a:pt x="4330" y="1299"/>
                    <a:pt x="4092" y="1300"/>
                  </a:cubicBezTo>
                  <a:lnTo>
                    <a:pt x="3228" y="1306"/>
                  </a:lnTo>
                  <a:cubicBezTo>
                    <a:pt x="3461" y="1074"/>
                    <a:pt x="3710" y="873"/>
                    <a:pt x="3964" y="710"/>
                  </a:cubicBezTo>
                  <a:cubicBezTo>
                    <a:pt x="4261" y="523"/>
                    <a:pt x="4572" y="379"/>
                    <a:pt x="4889" y="280"/>
                  </a:cubicBezTo>
                  <a:cubicBezTo>
                    <a:pt x="5141" y="202"/>
                    <a:pt x="5401" y="154"/>
                    <a:pt x="5662" y="135"/>
                  </a:cubicBezTo>
                  <a:close/>
                  <a:moveTo>
                    <a:pt x="6995" y="1444"/>
                  </a:moveTo>
                  <a:cubicBezTo>
                    <a:pt x="7064" y="1638"/>
                    <a:pt x="7125" y="1839"/>
                    <a:pt x="7184" y="2060"/>
                  </a:cubicBezTo>
                  <a:cubicBezTo>
                    <a:pt x="7249" y="2309"/>
                    <a:pt x="7307" y="2566"/>
                    <a:pt x="7360" y="2846"/>
                  </a:cubicBezTo>
                  <a:cubicBezTo>
                    <a:pt x="7405" y="3090"/>
                    <a:pt x="7445" y="3347"/>
                    <a:pt x="7480" y="3611"/>
                  </a:cubicBezTo>
                  <a:lnTo>
                    <a:pt x="6054" y="3606"/>
                  </a:lnTo>
                  <a:lnTo>
                    <a:pt x="4673" y="3609"/>
                  </a:lnTo>
                  <a:lnTo>
                    <a:pt x="4630" y="3609"/>
                  </a:lnTo>
                  <a:cubicBezTo>
                    <a:pt x="4657" y="3355"/>
                    <a:pt x="4690" y="3103"/>
                    <a:pt x="4726" y="2862"/>
                  </a:cubicBezTo>
                  <a:cubicBezTo>
                    <a:pt x="4770" y="2579"/>
                    <a:pt x="4818" y="2320"/>
                    <a:pt x="4874" y="2070"/>
                  </a:cubicBezTo>
                  <a:cubicBezTo>
                    <a:pt x="4925" y="1846"/>
                    <a:pt x="4980" y="1640"/>
                    <a:pt x="5042" y="1444"/>
                  </a:cubicBezTo>
                  <a:lnTo>
                    <a:pt x="6053" y="1448"/>
                  </a:lnTo>
                  <a:lnTo>
                    <a:pt x="6995" y="1444"/>
                  </a:lnTo>
                  <a:close/>
                  <a:moveTo>
                    <a:pt x="3104" y="1432"/>
                  </a:moveTo>
                  <a:lnTo>
                    <a:pt x="4092" y="1439"/>
                  </a:lnTo>
                  <a:cubicBezTo>
                    <a:pt x="4323" y="1442"/>
                    <a:pt x="4555" y="1442"/>
                    <a:pt x="4786" y="1442"/>
                  </a:cubicBezTo>
                  <a:lnTo>
                    <a:pt x="4898" y="1442"/>
                  </a:lnTo>
                  <a:cubicBezTo>
                    <a:pt x="4837" y="1630"/>
                    <a:pt x="4784" y="1824"/>
                    <a:pt x="4734" y="2036"/>
                  </a:cubicBezTo>
                  <a:cubicBezTo>
                    <a:pt x="4674" y="2288"/>
                    <a:pt x="4621" y="2550"/>
                    <a:pt x="4573" y="2836"/>
                  </a:cubicBezTo>
                  <a:cubicBezTo>
                    <a:pt x="4531" y="3085"/>
                    <a:pt x="4494" y="3344"/>
                    <a:pt x="4463" y="3607"/>
                  </a:cubicBezTo>
                  <a:lnTo>
                    <a:pt x="4253" y="3607"/>
                  </a:lnTo>
                  <a:cubicBezTo>
                    <a:pt x="3932" y="3607"/>
                    <a:pt x="3610" y="3609"/>
                    <a:pt x="3289" y="3610"/>
                  </a:cubicBezTo>
                  <a:lnTo>
                    <a:pt x="1908" y="3617"/>
                  </a:lnTo>
                  <a:lnTo>
                    <a:pt x="1834" y="3618"/>
                  </a:lnTo>
                  <a:cubicBezTo>
                    <a:pt x="2015" y="3085"/>
                    <a:pt x="2250" y="2593"/>
                    <a:pt x="2536" y="2156"/>
                  </a:cubicBezTo>
                  <a:cubicBezTo>
                    <a:pt x="2705" y="1898"/>
                    <a:pt x="2895" y="1654"/>
                    <a:pt x="3104" y="1432"/>
                  </a:cubicBezTo>
                  <a:close/>
                  <a:moveTo>
                    <a:pt x="8692" y="1435"/>
                  </a:moveTo>
                  <a:cubicBezTo>
                    <a:pt x="8900" y="1657"/>
                    <a:pt x="9089" y="1899"/>
                    <a:pt x="9257" y="2156"/>
                  </a:cubicBezTo>
                  <a:cubicBezTo>
                    <a:pt x="9544" y="2594"/>
                    <a:pt x="9782" y="3086"/>
                    <a:pt x="9962" y="3621"/>
                  </a:cubicBezTo>
                  <a:lnTo>
                    <a:pt x="7645" y="3610"/>
                  </a:lnTo>
                  <a:cubicBezTo>
                    <a:pt x="7607" y="3335"/>
                    <a:pt x="7563" y="3070"/>
                    <a:pt x="7512" y="2815"/>
                  </a:cubicBezTo>
                  <a:cubicBezTo>
                    <a:pt x="7455" y="2531"/>
                    <a:pt x="7394" y="2271"/>
                    <a:pt x="7324" y="2021"/>
                  </a:cubicBezTo>
                  <a:cubicBezTo>
                    <a:pt x="7268" y="1815"/>
                    <a:pt x="7207" y="1625"/>
                    <a:pt x="7141" y="1443"/>
                  </a:cubicBezTo>
                  <a:lnTo>
                    <a:pt x="7381" y="1443"/>
                  </a:lnTo>
                  <a:cubicBezTo>
                    <a:pt x="7592" y="1443"/>
                    <a:pt x="7805" y="1441"/>
                    <a:pt x="8017" y="1440"/>
                  </a:cubicBezTo>
                  <a:lnTo>
                    <a:pt x="8692" y="1435"/>
                  </a:lnTo>
                  <a:close/>
                  <a:moveTo>
                    <a:pt x="7500" y="3756"/>
                  </a:moveTo>
                  <a:cubicBezTo>
                    <a:pt x="7528" y="3989"/>
                    <a:pt x="7552" y="4220"/>
                    <a:pt x="7570" y="4444"/>
                  </a:cubicBezTo>
                  <a:cubicBezTo>
                    <a:pt x="7610" y="4918"/>
                    <a:pt x="7631" y="5416"/>
                    <a:pt x="7634" y="5923"/>
                  </a:cubicBezTo>
                  <a:lnTo>
                    <a:pt x="6054" y="5921"/>
                  </a:lnTo>
                  <a:lnTo>
                    <a:pt x="4513" y="5923"/>
                  </a:lnTo>
                  <a:cubicBezTo>
                    <a:pt x="4514" y="5136"/>
                    <a:pt x="4547" y="4426"/>
                    <a:pt x="4615" y="3756"/>
                  </a:cubicBezTo>
                  <a:lnTo>
                    <a:pt x="6054" y="3759"/>
                  </a:lnTo>
                  <a:lnTo>
                    <a:pt x="7500" y="3756"/>
                  </a:lnTo>
                  <a:close/>
                  <a:moveTo>
                    <a:pt x="1793" y="3745"/>
                  </a:moveTo>
                  <a:lnTo>
                    <a:pt x="3290" y="3754"/>
                  </a:lnTo>
                  <a:cubicBezTo>
                    <a:pt x="3613" y="3756"/>
                    <a:pt x="3934" y="3756"/>
                    <a:pt x="4256" y="3756"/>
                  </a:cubicBezTo>
                  <a:lnTo>
                    <a:pt x="4448" y="3756"/>
                  </a:lnTo>
                  <a:cubicBezTo>
                    <a:pt x="4422" y="3990"/>
                    <a:pt x="4400" y="4226"/>
                    <a:pt x="4384" y="4455"/>
                  </a:cubicBezTo>
                  <a:cubicBezTo>
                    <a:pt x="4363" y="4719"/>
                    <a:pt x="4348" y="4993"/>
                    <a:pt x="4338" y="5268"/>
                  </a:cubicBezTo>
                  <a:cubicBezTo>
                    <a:pt x="4330" y="5510"/>
                    <a:pt x="4325" y="5725"/>
                    <a:pt x="4323" y="5923"/>
                  </a:cubicBezTo>
                  <a:lnTo>
                    <a:pt x="1549" y="5932"/>
                  </a:lnTo>
                  <a:lnTo>
                    <a:pt x="1446" y="5933"/>
                  </a:lnTo>
                  <a:cubicBezTo>
                    <a:pt x="1452" y="5624"/>
                    <a:pt x="1473" y="5322"/>
                    <a:pt x="1511" y="5032"/>
                  </a:cubicBezTo>
                  <a:cubicBezTo>
                    <a:pt x="1555" y="4683"/>
                    <a:pt x="1623" y="4344"/>
                    <a:pt x="1710" y="4027"/>
                  </a:cubicBezTo>
                  <a:cubicBezTo>
                    <a:pt x="1732" y="3941"/>
                    <a:pt x="1759" y="3851"/>
                    <a:pt x="1793" y="3745"/>
                  </a:cubicBezTo>
                  <a:close/>
                  <a:moveTo>
                    <a:pt x="10004" y="3746"/>
                  </a:moveTo>
                  <a:cubicBezTo>
                    <a:pt x="10037" y="3851"/>
                    <a:pt x="10064" y="3939"/>
                    <a:pt x="10087" y="4024"/>
                  </a:cubicBezTo>
                  <a:cubicBezTo>
                    <a:pt x="10251" y="4629"/>
                    <a:pt x="10341" y="5271"/>
                    <a:pt x="10352" y="5933"/>
                  </a:cubicBezTo>
                  <a:lnTo>
                    <a:pt x="7811" y="5924"/>
                  </a:lnTo>
                  <a:cubicBezTo>
                    <a:pt x="7808" y="5412"/>
                    <a:pt x="7783" y="4910"/>
                    <a:pt x="7741" y="4430"/>
                  </a:cubicBezTo>
                  <a:cubicBezTo>
                    <a:pt x="7720" y="4213"/>
                    <a:pt x="7696" y="3986"/>
                    <a:pt x="7666" y="3756"/>
                  </a:cubicBezTo>
                  <a:lnTo>
                    <a:pt x="10004" y="3746"/>
                  </a:lnTo>
                  <a:close/>
                  <a:moveTo>
                    <a:pt x="7635" y="6068"/>
                  </a:moveTo>
                  <a:cubicBezTo>
                    <a:pt x="7635" y="6613"/>
                    <a:pt x="7615" y="7152"/>
                    <a:pt x="7575" y="7670"/>
                  </a:cubicBezTo>
                  <a:cubicBezTo>
                    <a:pt x="7562" y="7845"/>
                    <a:pt x="7544" y="8031"/>
                    <a:pt x="7522" y="8235"/>
                  </a:cubicBezTo>
                  <a:lnTo>
                    <a:pt x="6054" y="8233"/>
                  </a:lnTo>
                  <a:lnTo>
                    <a:pt x="4673" y="8235"/>
                  </a:lnTo>
                  <a:lnTo>
                    <a:pt x="4617" y="8235"/>
                  </a:lnTo>
                  <a:cubicBezTo>
                    <a:pt x="4598" y="8037"/>
                    <a:pt x="4580" y="7860"/>
                    <a:pt x="4568" y="7695"/>
                  </a:cubicBezTo>
                  <a:cubicBezTo>
                    <a:pt x="4529" y="7170"/>
                    <a:pt x="4510" y="6628"/>
                    <a:pt x="4512" y="6081"/>
                  </a:cubicBezTo>
                  <a:lnTo>
                    <a:pt x="4512" y="6070"/>
                  </a:lnTo>
                  <a:lnTo>
                    <a:pt x="4513" y="6070"/>
                  </a:lnTo>
                  <a:lnTo>
                    <a:pt x="6054" y="6073"/>
                  </a:lnTo>
                  <a:lnTo>
                    <a:pt x="7635" y="6068"/>
                  </a:lnTo>
                  <a:close/>
                  <a:moveTo>
                    <a:pt x="10355" y="6060"/>
                  </a:moveTo>
                  <a:lnTo>
                    <a:pt x="10355" y="6060"/>
                  </a:lnTo>
                  <a:cubicBezTo>
                    <a:pt x="10353" y="6762"/>
                    <a:pt x="10262" y="7446"/>
                    <a:pt x="10087" y="8089"/>
                  </a:cubicBezTo>
                  <a:cubicBezTo>
                    <a:pt x="10072" y="8142"/>
                    <a:pt x="10056" y="8195"/>
                    <a:pt x="10040" y="8246"/>
                  </a:cubicBezTo>
                  <a:lnTo>
                    <a:pt x="7697" y="8236"/>
                  </a:lnTo>
                  <a:cubicBezTo>
                    <a:pt x="7719" y="8036"/>
                    <a:pt x="7736" y="7855"/>
                    <a:pt x="7750" y="7684"/>
                  </a:cubicBezTo>
                  <a:cubicBezTo>
                    <a:pt x="7790" y="7163"/>
                    <a:pt x="7811" y="6618"/>
                    <a:pt x="7813" y="6068"/>
                  </a:cubicBezTo>
                  <a:lnTo>
                    <a:pt x="10355" y="6060"/>
                  </a:lnTo>
                  <a:close/>
                  <a:moveTo>
                    <a:pt x="1444" y="6060"/>
                  </a:moveTo>
                  <a:lnTo>
                    <a:pt x="4322" y="6069"/>
                  </a:lnTo>
                  <a:lnTo>
                    <a:pt x="4322" y="6083"/>
                  </a:lnTo>
                  <a:cubicBezTo>
                    <a:pt x="4325" y="6637"/>
                    <a:pt x="4348" y="7184"/>
                    <a:pt x="4392" y="7711"/>
                  </a:cubicBezTo>
                  <a:cubicBezTo>
                    <a:pt x="4406" y="7871"/>
                    <a:pt x="4423" y="8044"/>
                    <a:pt x="4445" y="8236"/>
                  </a:cubicBezTo>
                  <a:lnTo>
                    <a:pt x="4294" y="8236"/>
                  </a:lnTo>
                  <a:cubicBezTo>
                    <a:pt x="3959" y="8236"/>
                    <a:pt x="3625" y="8238"/>
                    <a:pt x="3292" y="8240"/>
                  </a:cubicBezTo>
                  <a:lnTo>
                    <a:pt x="1910" y="8246"/>
                  </a:lnTo>
                  <a:lnTo>
                    <a:pt x="1760" y="8248"/>
                  </a:lnTo>
                  <a:cubicBezTo>
                    <a:pt x="1744" y="8195"/>
                    <a:pt x="1728" y="8141"/>
                    <a:pt x="1714" y="8088"/>
                  </a:cubicBezTo>
                  <a:cubicBezTo>
                    <a:pt x="1625" y="7770"/>
                    <a:pt x="1557" y="7432"/>
                    <a:pt x="1512" y="7081"/>
                  </a:cubicBezTo>
                  <a:cubicBezTo>
                    <a:pt x="1468" y="6748"/>
                    <a:pt x="1444" y="6404"/>
                    <a:pt x="1444" y="6060"/>
                  </a:cubicBezTo>
                  <a:close/>
                  <a:moveTo>
                    <a:pt x="10002" y="8373"/>
                  </a:moveTo>
                  <a:cubicBezTo>
                    <a:pt x="9816" y="8952"/>
                    <a:pt x="9565" y="9485"/>
                    <a:pt x="9255" y="9957"/>
                  </a:cubicBezTo>
                  <a:cubicBezTo>
                    <a:pt x="9115" y="10170"/>
                    <a:pt x="8962" y="10370"/>
                    <a:pt x="8800" y="10556"/>
                  </a:cubicBezTo>
                  <a:lnTo>
                    <a:pt x="7243" y="10556"/>
                  </a:lnTo>
                  <a:cubicBezTo>
                    <a:pt x="7290" y="10410"/>
                    <a:pt x="7333" y="10256"/>
                    <a:pt x="7373" y="10100"/>
                  </a:cubicBezTo>
                  <a:cubicBezTo>
                    <a:pt x="7437" y="9849"/>
                    <a:pt x="7493" y="9588"/>
                    <a:pt x="7546" y="9301"/>
                  </a:cubicBezTo>
                  <a:cubicBezTo>
                    <a:pt x="7597" y="9014"/>
                    <a:pt x="7642" y="8712"/>
                    <a:pt x="7681" y="8383"/>
                  </a:cubicBezTo>
                  <a:lnTo>
                    <a:pt x="10002" y="8373"/>
                  </a:lnTo>
                  <a:close/>
                  <a:moveTo>
                    <a:pt x="1796" y="8373"/>
                  </a:moveTo>
                  <a:lnTo>
                    <a:pt x="3290" y="8382"/>
                  </a:lnTo>
                  <a:cubicBezTo>
                    <a:pt x="3613" y="8384"/>
                    <a:pt x="3935" y="8384"/>
                    <a:pt x="4259" y="8384"/>
                  </a:cubicBezTo>
                  <a:lnTo>
                    <a:pt x="4461" y="8384"/>
                  </a:lnTo>
                  <a:cubicBezTo>
                    <a:pt x="4503" y="8725"/>
                    <a:pt x="4547" y="9032"/>
                    <a:pt x="4601" y="9327"/>
                  </a:cubicBezTo>
                  <a:cubicBezTo>
                    <a:pt x="4653" y="9612"/>
                    <a:pt x="4710" y="9872"/>
                    <a:pt x="4775" y="10126"/>
                  </a:cubicBezTo>
                  <a:cubicBezTo>
                    <a:pt x="4813" y="10272"/>
                    <a:pt x="4855" y="10417"/>
                    <a:pt x="4898" y="10557"/>
                  </a:cubicBezTo>
                  <a:lnTo>
                    <a:pt x="2996" y="10557"/>
                  </a:lnTo>
                  <a:cubicBezTo>
                    <a:pt x="2833" y="10372"/>
                    <a:pt x="2680" y="10170"/>
                    <a:pt x="2540" y="9956"/>
                  </a:cubicBezTo>
                  <a:cubicBezTo>
                    <a:pt x="2231" y="9484"/>
                    <a:pt x="1981" y="8952"/>
                    <a:pt x="1796" y="8373"/>
                  </a:cubicBezTo>
                  <a:close/>
                  <a:moveTo>
                    <a:pt x="7506" y="8385"/>
                  </a:moveTo>
                  <a:lnTo>
                    <a:pt x="7506" y="8385"/>
                  </a:lnTo>
                  <a:cubicBezTo>
                    <a:pt x="7471" y="8706"/>
                    <a:pt x="7429" y="8998"/>
                    <a:pt x="7381" y="9275"/>
                  </a:cubicBezTo>
                  <a:cubicBezTo>
                    <a:pt x="7333" y="9557"/>
                    <a:pt x="7279" y="9816"/>
                    <a:pt x="7217" y="10064"/>
                  </a:cubicBezTo>
                  <a:cubicBezTo>
                    <a:pt x="7175" y="10235"/>
                    <a:pt x="7130" y="10402"/>
                    <a:pt x="7080" y="10559"/>
                  </a:cubicBezTo>
                  <a:lnTo>
                    <a:pt x="5059" y="10559"/>
                  </a:lnTo>
                  <a:lnTo>
                    <a:pt x="5059" y="10556"/>
                  </a:lnTo>
                  <a:cubicBezTo>
                    <a:pt x="5011" y="10404"/>
                    <a:pt x="4967" y="10246"/>
                    <a:pt x="4927" y="10086"/>
                  </a:cubicBezTo>
                  <a:cubicBezTo>
                    <a:pt x="4866" y="9838"/>
                    <a:pt x="4813" y="9580"/>
                    <a:pt x="4764" y="9299"/>
                  </a:cubicBezTo>
                  <a:cubicBezTo>
                    <a:pt x="4713" y="9013"/>
                    <a:pt x="4671" y="8714"/>
                    <a:pt x="4635" y="8385"/>
                  </a:cubicBezTo>
                  <a:lnTo>
                    <a:pt x="4635" y="8385"/>
                  </a:lnTo>
                  <a:lnTo>
                    <a:pt x="6054" y="8388"/>
                  </a:lnTo>
                  <a:lnTo>
                    <a:pt x="7506" y="8385"/>
                  </a:lnTo>
                  <a:close/>
                  <a:moveTo>
                    <a:pt x="8675" y="10692"/>
                  </a:moveTo>
                  <a:lnTo>
                    <a:pt x="8614" y="10756"/>
                  </a:lnTo>
                  <a:cubicBezTo>
                    <a:pt x="8364" y="11012"/>
                    <a:pt x="8098" y="11230"/>
                    <a:pt x="7825" y="11404"/>
                  </a:cubicBezTo>
                  <a:cubicBezTo>
                    <a:pt x="7531" y="11590"/>
                    <a:pt x="7219" y="11733"/>
                    <a:pt x="6901" y="11831"/>
                  </a:cubicBezTo>
                  <a:cubicBezTo>
                    <a:pt x="6781" y="11867"/>
                    <a:pt x="6653" y="11898"/>
                    <a:pt x="6522" y="11922"/>
                  </a:cubicBezTo>
                  <a:cubicBezTo>
                    <a:pt x="6607" y="11845"/>
                    <a:pt x="6687" y="11749"/>
                    <a:pt x="6770" y="11625"/>
                  </a:cubicBezTo>
                  <a:cubicBezTo>
                    <a:pt x="6901" y="11426"/>
                    <a:pt x="7016" y="11189"/>
                    <a:pt x="7131" y="10883"/>
                  </a:cubicBezTo>
                  <a:cubicBezTo>
                    <a:pt x="7155" y="10820"/>
                    <a:pt x="7177" y="10755"/>
                    <a:pt x="7198" y="10692"/>
                  </a:cubicBezTo>
                  <a:close/>
                  <a:moveTo>
                    <a:pt x="4942" y="10692"/>
                  </a:moveTo>
                  <a:cubicBezTo>
                    <a:pt x="4967" y="10765"/>
                    <a:pt x="4992" y="10836"/>
                    <a:pt x="5018" y="10906"/>
                  </a:cubicBezTo>
                  <a:cubicBezTo>
                    <a:pt x="5135" y="11213"/>
                    <a:pt x="5252" y="11449"/>
                    <a:pt x="5385" y="11648"/>
                  </a:cubicBezTo>
                  <a:cubicBezTo>
                    <a:pt x="5478" y="11786"/>
                    <a:pt x="5568" y="11885"/>
                    <a:pt x="5669" y="11965"/>
                  </a:cubicBezTo>
                  <a:cubicBezTo>
                    <a:pt x="5673" y="11969"/>
                    <a:pt x="5676" y="11972"/>
                    <a:pt x="5681" y="11974"/>
                  </a:cubicBezTo>
                  <a:cubicBezTo>
                    <a:pt x="5412" y="11957"/>
                    <a:pt x="5147" y="11908"/>
                    <a:pt x="4890" y="11829"/>
                  </a:cubicBezTo>
                  <a:cubicBezTo>
                    <a:pt x="4572" y="11731"/>
                    <a:pt x="4261" y="11588"/>
                    <a:pt x="3966" y="11402"/>
                  </a:cubicBezTo>
                  <a:cubicBezTo>
                    <a:pt x="3694" y="11228"/>
                    <a:pt x="3427" y="11010"/>
                    <a:pt x="3178" y="10754"/>
                  </a:cubicBezTo>
                  <a:cubicBezTo>
                    <a:pt x="3158" y="10734"/>
                    <a:pt x="3139" y="10713"/>
                    <a:pt x="3119" y="10693"/>
                  </a:cubicBezTo>
                  <a:lnTo>
                    <a:pt x="4942" y="10693"/>
                  </a:lnTo>
                  <a:lnTo>
                    <a:pt x="4942" y="10692"/>
                  </a:lnTo>
                  <a:close/>
                  <a:moveTo>
                    <a:pt x="7040" y="10693"/>
                  </a:moveTo>
                  <a:cubicBezTo>
                    <a:pt x="7024" y="10739"/>
                    <a:pt x="7008" y="10785"/>
                    <a:pt x="6992" y="10830"/>
                  </a:cubicBezTo>
                  <a:cubicBezTo>
                    <a:pt x="6883" y="11128"/>
                    <a:pt x="6774" y="11357"/>
                    <a:pt x="6652" y="11546"/>
                  </a:cubicBezTo>
                  <a:cubicBezTo>
                    <a:pt x="6569" y="11673"/>
                    <a:pt x="6490" y="11767"/>
                    <a:pt x="6404" y="11840"/>
                  </a:cubicBezTo>
                  <a:cubicBezTo>
                    <a:pt x="6354" y="11883"/>
                    <a:pt x="6302" y="11918"/>
                    <a:pt x="6252" y="11941"/>
                  </a:cubicBezTo>
                  <a:cubicBezTo>
                    <a:pt x="6225" y="11953"/>
                    <a:pt x="6198" y="11963"/>
                    <a:pt x="6169" y="11970"/>
                  </a:cubicBezTo>
                  <a:cubicBezTo>
                    <a:pt x="6124" y="11974"/>
                    <a:pt x="6078" y="11975"/>
                    <a:pt x="6032" y="11977"/>
                  </a:cubicBezTo>
                  <a:lnTo>
                    <a:pt x="6019" y="11978"/>
                  </a:lnTo>
                  <a:cubicBezTo>
                    <a:pt x="5981" y="11973"/>
                    <a:pt x="5947" y="11963"/>
                    <a:pt x="5912" y="11951"/>
                  </a:cubicBezTo>
                  <a:cubicBezTo>
                    <a:pt x="5860" y="11929"/>
                    <a:pt x="5809" y="11898"/>
                    <a:pt x="5757" y="11855"/>
                  </a:cubicBezTo>
                  <a:cubicBezTo>
                    <a:pt x="5670" y="11787"/>
                    <a:pt x="5588" y="11692"/>
                    <a:pt x="5504" y="11568"/>
                  </a:cubicBezTo>
                  <a:cubicBezTo>
                    <a:pt x="5379" y="11378"/>
                    <a:pt x="5269" y="11151"/>
                    <a:pt x="5160" y="10855"/>
                  </a:cubicBezTo>
                  <a:cubicBezTo>
                    <a:pt x="5139" y="10801"/>
                    <a:pt x="5120" y="10747"/>
                    <a:pt x="5103" y="10693"/>
                  </a:cubicBezTo>
                  <a:close/>
                  <a:moveTo>
                    <a:pt x="5899" y="1"/>
                  </a:moveTo>
                  <a:cubicBezTo>
                    <a:pt x="5547" y="1"/>
                    <a:pt x="5195" y="53"/>
                    <a:pt x="4856" y="156"/>
                  </a:cubicBezTo>
                  <a:cubicBezTo>
                    <a:pt x="4523" y="257"/>
                    <a:pt x="4199" y="402"/>
                    <a:pt x="3895" y="593"/>
                  </a:cubicBezTo>
                  <a:cubicBezTo>
                    <a:pt x="3588" y="785"/>
                    <a:pt x="3293" y="1026"/>
                    <a:pt x="3019" y="1307"/>
                  </a:cubicBezTo>
                  <a:lnTo>
                    <a:pt x="2782" y="1311"/>
                  </a:lnTo>
                  <a:cubicBezTo>
                    <a:pt x="2566" y="1313"/>
                    <a:pt x="2351" y="1316"/>
                    <a:pt x="2133" y="1318"/>
                  </a:cubicBezTo>
                  <a:cubicBezTo>
                    <a:pt x="2106" y="1320"/>
                    <a:pt x="2084" y="1342"/>
                    <a:pt x="2084" y="1368"/>
                  </a:cubicBezTo>
                  <a:lnTo>
                    <a:pt x="2085" y="1391"/>
                  </a:lnTo>
                  <a:lnTo>
                    <a:pt x="2116" y="1419"/>
                  </a:lnTo>
                  <a:lnTo>
                    <a:pt x="2134" y="1419"/>
                  </a:lnTo>
                  <a:cubicBezTo>
                    <a:pt x="2354" y="1423"/>
                    <a:pt x="2573" y="1426"/>
                    <a:pt x="2793" y="1428"/>
                  </a:cubicBezTo>
                  <a:lnTo>
                    <a:pt x="2905" y="1429"/>
                  </a:lnTo>
                  <a:cubicBezTo>
                    <a:pt x="2723" y="1630"/>
                    <a:pt x="2556" y="1844"/>
                    <a:pt x="2405" y="2065"/>
                  </a:cubicBezTo>
                  <a:cubicBezTo>
                    <a:pt x="2091" y="2531"/>
                    <a:pt x="1834" y="3054"/>
                    <a:pt x="1640" y="3621"/>
                  </a:cubicBezTo>
                  <a:lnTo>
                    <a:pt x="530" y="3632"/>
                  </a:lnTo>
                  <a:cubicBezTo>
                    <a:pt x="504" y="3633"/>
                    <a:pt x="481" y="3654"/>
                    <a:pt x="481" y="3682"/>
                  </a:cubicBezTo>
                  <a:cubicBezTo>
                    <a:pt x="481" y="3710"/>
                    <a:pt x="504" y="3733"/>
                    <a:pt x="532" y="3733"/>
                  </a:cubicBezTo>
                  <a:lnTo>
                    <a:pt x="1598" y="3742"/>
                  </a:lnTo>
                  <a:cubicBezTo>
                    <a:pt x="1572" y="3825"/>
                    <a:pt x="1547" y="3901"/>
                    <a:pt x="1528" y="3974"/>
                  </a:cubicBezTo>
                  <a:cubicBezTo>
                    <a:pt x="1433" y="4309"/>
                    <a:pt x="1362" y="4656"/>
                    <a:pt x="1315" y="5005"/>
                  </a:cubicBezTo>
                  <a:cubicBezTo>
                    <a:pt x="1275" y="5303"/>
                    <a:pt x="1252" y="5617"/>
                    <a:pt x="1245" y="5935"/>
                  </a:cubicBezTo>
                  <a:lnTo>
                    <a:pt x="51" y="5944"/>
                  </a:lnTo>
                  <a:cubicBezTo>
                    <a:pt x="24" y="5944"/>
                    <a:pt x="1" y="5967"/>
                    <a:pt x="1" y="5994"/>
                  </a:cubicBezTo>
                  <a:cubicBezTo>
                    <a:pt x="1" y="6023"/>
                    <a:pt x="24" y="6046"/>
                    <a:pt x="52" y="6046"/>
                  </a:cubicBezTo>
                  <a:lnTo>
                    <a:pt x="1244" y="6055"/>
                  </a:lnTo>
                  <a:cubicBezTo>
                    <a:pt x="1245" y="6409"/>
                    <a:pt x="1269" y="6763"/>
                    <a:pt x="1315" y="7105"/>
                  </a:cubicBezTo>
                  <a:cubicBezTo>
                    <a:pt x="1362" y="7454"/>
                    <a:pt x="1432" y="7802"/>
                    <a:pt x="1526" y="8138"/>
                  </a:cubicBezTo>
                  <a:cubicBezTo>
                    <a:pt x="1536" y="8174"/>
                    <a:pt x="1547" y="8212"/>
                    <a:pt x="1560" y="8248"/>
                  </a:cubicBezTo>
                  <a:lnTo>
                    <a:pt x="532" y="8257"/>
                  </a:lnTo>
                  <a:cubicBezTo>
                    <a:pt x="504" y="8257"/>
                    <a:pt x="481" y="8280"/>
                    <a:pt x="481" y="8308"/>
                  </a:cubicBezTo>
                  <a:cubicBezTo>
                    <a:pt x="481" y="8336"/>
                    <a:pt x="504" y="8358"/>
                    <a:pt x="532" y="8358"/>
                  </a:cubicBezTo>
                  <a:lnTo>
                    <a:pt x="1597" y="8368"/>
                  </a:lnTo>
                  <a:cubicBezTo>
                    <a:pt x="1793" y="8982"/>
                    <a:pt x="2064" y="9546"/>
                    <a:pt x="2401" y="10048"/>
                  </a:cubicBezTo>
                  <a:cubicBezTo>
                    <a:pt x="2519" y="10222"/>
                    <a:pt x="2647" y="10391"/>
                    <a:pt x="2785" y="10554"/>
                  </a:cubicBezTo>
                  <a:lnTo>
                    <a:pt x="2331" y="10554"/>
                  </a:lnTo>
                  <a:cubicBezTo>
                    <a:pt x="2294" y="10554"/>
                    <a:pt x="2263" y="10584"/>
                    <a:pt x="2263" y="10622"/>
                  </a:cubicBezTo>
                  <a:cubicBezTo>
                    <a:pt x="2263" y="10659"/>
                    <a:pt x="2294" y="10690"/>
                    <a:pt x="2331" y="10690"/>
                  </a:cubicBezTo>
                  <a:lnTo>
                    <a:pt x="2903" y="10690"/>
                  </a:lnTo>
                  <a:cubicBezTo>
                    <a:pt x="3203" y="11022"/>
                    <a:pt x="3536" y="11303"/>
                    <a:pt x="3893" y="11525"/>
                  </a:cubicBezTo>
                  <a:cubicBezTo>
                    <a:pt x="4199" y="11716"/>
                    <a:pt x="4523" y="11863"/>
                    <a:pt x="4855" y="11963"/>
                  </a:cubicBezTo>
                  <a:cubicBezTo>
                    <a:pt x="5195" y="12066"/>
                    <a:pt x="5547" y="12119"/>
                    <a:pt x="5899" y="12119"/>
                  </a:cubicBezTo>
                  <a:cubicBezTo>
                    <a:pt x="5904" y="12119"/>
                    <a:pt x="5909" y="12119"/>
                    <a:pt x="5914" y="12119"/>
                  </a:cubicBezTo>
                  <a:cubicBezTo>
                    <a:pt x="5935" y="12119"/>
                    <a:pt x="5954" y="12117"/>
                    <a:pt x="5975" y="12115"/>
                  </a:cubicBezTo>
                  <a:lnTo>
                    <a:pt x="6008" y="12113"/>
                  </a:lnTo>
                  <a:cubicBezTo>
                    <a:pt x="6032" y="12117"/>
                    <a:pt x="6052" y="12118"/>
                    <a:pt x="6071" y="12118"/>
                  </a:cubicBezTo>
                  <a:cubicBezTo>
                    <a:pt x="6077" y="12118"/>
                    <a:pt x="6083" y="12118"/>
                    <a:pt x="6088" y="12118"/>
                  </a:cubicBezTo>
                  <a:cubicBezTo>
                    <a:pt x="6123" y="12118"/>
                    <a:pt x="6158" y="12112"/>
                    <a:pt x="6189" y="12105"/>
                  </a:cubicBezTo>
                  <a:cubicBezTo>
                    <a:pt x="6446" y="12083"/>
                    <a:pt x="6702" y="12035"/>
                    <a:pt x="6944" y="11962"/>
                  </a:cubicBezTo>
                  <a:cubicBezTo>
                    <a:pt x="7276" y="11863"/>
                    <a:pt x="7599" y="11714"/>
                    <a:pt x="7905" y="11524"/>
                  </a:cubicBezTo>
                  <a:cubicBezTo>
                    <a:pt x="8259" y="11301"/>
                    <a:pt x="8590" y="11022"/>
                    <a:pt x="8890" y="10691"/>
                  </a:cubicBezTo>
                  <a:lnTo>
                    <a:pt x="10178" y="10691"/>
                  </a:lnTo>
                  <a:cubicBezTo>
                    <a:pt x="10215" y="10691"/>
                    <a:pt x="10246" y="10660"/>
                    <a:pt x="10246" y="10623"/>
                  </a:cubicBezTo>
                  <a:cubicBezTo>
                    <a:pt x="10246" y="10585"/>
                    <a:pt x="10216" y="10555"/>
                    <a:pt x="10178" y="10555"/>
                  </a:cubicBezTo>
                  <a:lnTo>
                    <a:pt x="9009" y="10555"/>
                  </a:lnTo>
                  <a:cubicBezTo>
                    <a:pt x="9147" y="10391"/>
                    <a:pt x="9276" y="10221"/>
                    <a:pt x="9394" y="10047"/>
                  </a:cubicBezTo>
                  <a:cubicBezTo>
                    <a:pt x="9730" y="9546"/>
                    <a:pt x="10000" y="8983"/>
                    <a:pt x="10195" y="8372"/>
                  </a:cubicBezTo>
                  <a:lnTo>
                    <a:pt x="11583" y="8358"/>
                  </a:lnTo>
                  <a:cubicBezTo>
                    <a:pt x="11610" y="8358"/>
                    <a:pt x="11631" y="8337"/>
                    <a:pt x="11631" y="8310"/>
                  </a:cubicBezTo>
                  <a:lnTo>
                    <a:pt x="11628" y="8262"/>
                  </a:lnTo>
                  <a:lnTo>
                    <a:pt x="10234" y="8249"/>
                  </a:lnTo>
                  <a:cubicBezTo>
                    <a:pt x="10245" y="8213"/>
                    <a:pt x="10256" y="8175"/>
                    <a:pt x="10267" y="8138"/>
                  </a:cubicBezTo>
                  <a:cubicBezTo>
                    <a:pt x="10451" y="7479"/>
                    <a:pt x="10545" y="6779"/>
                    <a:pt x="10550" y="6059"/>
                  </a:cubicBezTo>
                  <a:lnTo>
                    <a:pt x="12064" y="6046"/>
                  </a:lnTo>
                  <a:lnTo>
                    <a:pt x="12065" y="6046"/>
                  </a:lnTo>
                  <a:cubicBezTo>
                    <a:pt x="12092" y="6045"/>
                    <a:pt x="12112" y="6023"/>
                    <a:pt x="12112" y="5998"/>
                  </a:cubicBezTo>
                  <a:lnTo>
                    <a:pt x="12104" y="5948"/>
                  </a:lnTo>
                  <a:lnTo>
                    <a:pt x="10559" y="5935"/>
                  </a:lnTo>
                  <a:lnTo>
                    <a:pt x="10544" y="5935"/>
                  </a:lnTo>
                  <a:cubicBezTo>
                    <a:pt x="10531" y="5255"/>
                    <a:pt x="10436" y="4597"/>
                    <a:pt x="10264" y="3976"/>
                  </a:cubicBezTo>
                  <a:cubicBezTo>
                    <a:pt x="10244" y="3906"/>
                    <a:pt x="10220" y="3830"/>
                    <a:pt x="10192" y="3745"/>
                  </a:cubicBezTo>
                  <a:lnTo>
                    <a:pt x="11581" y="3732"/>
                  </a:lnTo>
                  <a:cubicBezTo>
                    <a:pt x="11608" y="3732"/>
                    <a:pt x="11629" y="3711"/>
                    <a:pt x="11629" y="3684"/>
                  </a:cubicBezTo>
                  <a:lnTo>
                    <a:pt x="11625" y="3636"/>
                  </a:lnTo>
                  <a:lnTo>
                    <a:pt x="10200" y="3622"/>
                  </a:lnTo>
                  <a:lnTo>
                    <a:pt x="10149" y="3622"/>
                  </a:lnTo>
                  <a:cubicBezTo>
                    <a:pt x="9957" y="3056"/>
                    <a:pt x="9700" y="2535"/>
                    <a:pt x="9389" y="2070"/>
                  </a:cubicBezTo>
                  <a:cubicBezTo>
                    <a:pt x="9239" y="1849"/>
                    <a:pt x="9072" y="1635"/>
                    <a:pt x="8890" y="1435"/>
                  </a:cubicBezTo>
                  <a:lnTo>
                    <a:pt x="9346" y="1429"/>
                  </a:lnTo>
                  <a:cubicBezTo>
                    <a:pt x="9558" y="1427"/>
                    <a:pt x="9768" y="1424"/>
                    <a:pt x="9980" y="1421"/>
                  </a:cubicBezTo>
                  <a:cubicBezTo>
                    <a:pt x="10005" y="1419"/>
                    <a:pt x="10026" y="1399"/>
                    <a:pt x="10026" y="1373"/>
                  </a:cubicBezTo>
                  <a:lnTo>
                    <a:pt x="10023" y="1325"/>
                  </a:lnTo>
                  <a:lnTo>
                    <a:pt x="9980" y="1322"/>
                  </a:lnTo>
                  <a:cubicBezTo>
                    <a:pt x="9770" y="1319"/>
                    <a:pt x="9561" y="1316"/>
                    <a:pt x="9351" y="1313"/>
                  </a:cubicBezTo>
                  <a:lnTo>
                    <a:pt x="8772" y="1306"/>
                  </a:lnTo>
                  <a:cubicBezTo>
                    <a:pt x="8500" y="1026"/>
                    <a:pt x="8207" y="787"/>
                    <a:pt x="7901" y="595"/>
                  </a:cubicBezTo>
                  <a:cubicBezTo>
                    <a:pt x="7597" y="405"/>
                    <a:pt x="7274" y="258"/>
                    <a:pt x="6942" y="157"/>
                  </a:cubicBezTo>
                  <a:cubicBezTo>
                    <a:pt x="6601" y="54"/>
                    <a:pt x="6251" y="2"/>
                    <a:pt x="58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9" name="Google Shape;1099;p58"/>
          <p:cNvGrpSpPr/>
          <p:nvPr/>
        </p:nvGrpSpPr>
        <p:grpSpPr>
          <a:xfrm>
            <a:off x="1540300" y="3246293"/>
            <a:ext cx="2175772" cy="1085619"/>
            <a:chOff x="1540300" y="3202580"/>
            <a:chExt cx="2175772" cy="1085619"/>
          </a:xfrm>
        </p:grpSpPr>
        <p:sp>
          <p:nvSpPr>
            <p:cNvPr id="1100" name="Google Shape;1100;p58"/>
            <p:cNvSpPr/>
            <p:nvPr/>
          </p:nvSpPr>
          <p:spPr>
            <a:xfrm>
              <a:off x="1546991" y="3209161"/>
              <a:ext cx="2162500" cy="359531"/>
            </a:xfrm>
            <a:custGeom>
              <a:avLst/>
              <a:gdLst/>
              <a:ahLst/>
              <a:cxnLst/>
              <a:rect l="l" t="t" r="r" b="b"/>
              <a:pathLst>
                <a:path w="19716" h="3278" extrusionOk="0">
                  <a:moveTo>
                    <a:pt x="18116" y="1"/>
                  </a:moveTo>
                  <a:lnTo>
                    <a:pt x="1600" y="77"/>
                  </a:lnTo>
                  <a:cubicBezTo>
                    <a:pt x="717" y="77"/>
                    <a:pt x="0" y="793"/>
                    <a:pt x="0" y="1678"/>
                  </a:cubicBezTo>
                  <a:cubicBezTo>
                    <a:pt x="0" y="2560"/>
                    <a:pt x="716" y="3277"/>
                    <a:pt x="1600" y="3277"/>
                  </a:cubicBezTo>
                  <a:lnTo>
                    <a:pt x="18116" y="3200"/>
                  </a:lnTo>
                  <a:cubicBezTo>
                    <a:pt x="19000" y="3200"/>
                    <a:pt x="19715" y="2483"/>
                    <a:pt x="19715" y="1601"/>
                  </a:cubicBezTo>
                  <a:cubicBezTo>
                    <a:pt x="19715" y="718"/>
                    <a:pt x="19000" y="1"/>
                    <a:pt x="181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58"/>
            <p:cNvSpPr/>
            <p:nvPr/>
          </p:nvSpPr>
          <p:spPr>
            <a:xfrm>
              <a:off x="1540300" y="3202580"/>
              <a:ext cx="2175772" cy="372693"/>
            </a:xfrm>
            <a:custGeom>
              <a:avLst/>
              <a:gdLst/>
              <a:ahLst/>
              <a:cxnLst/>
              <a:rect l="l" t="t" r="r" b="b"/>
              <a:pathLst>
                <a:path w="19837" h="3398" extrusionOk="0">
                  <a:moveTo>
                    <a:pt x="18177" y="120"/>
                  </a:moveTo>
                  <a:cubicBezTo>
                    <a:pt x="19025" y="120"/>
                    <a:pt x="19714" y="810"/>
                    <a:pt x="19714" y="1659"/>
                  </a:cubicBezTo>
                  <a:cubicBezTo>
                    <a:pt x="19714" y="2509"/>
                    <a:pt x="19024" y="3199"/>
                    <a:pt x="18176" y="3199"/>
                  </a:cubicBezTo>
                  <a:lnTo>
                    <a:pt x="1660" y="3275"/>
                  </a:lnTo>
                  <a:cubicBezTo>
                    <a:pt x="810" y="3275"/>
                    <a:pt x="120" y="2584"/>
                    <a:pt x="120" y="1735"/>
                  </a:cubicBezTo>
                  <a:cubicBezTo>
                    <a:pt x="120" y="888"/>
                    <a:pt x="811" y="197"/>
                    <a:pt x="1661" y="197"/>
                  </a:cubicBezTo>
                  <a:lnTo>
                    <a:pt x="18177" y="120"/>
                  </a:lnTo>
                  <a:close/>
                  <a:moveTo>
                    <a:pt x="18176" y="1"/>
                  </a:moveTo>
                  <a:lnTo>
                    <a:pt x="1660" y="77"/>
                  </a:lnTo>
                  <a:cubicBezTo>
                    <a:pt x="745" y="77"/>
                    <a:pt x="0" y="820"/>
                    <a:pt x="0" y="1738"/>
                  </a:cubicBezTo>
                  <a:cubicBezTo>
                    <a:pt x="0" y="2651"/>
                    <a:pt x="745" y="3397"/>
                    <a:pt x="1661" y="3397"/>
                  </a:cubicBezTo>
                  <a:lnTo>
                    <a:pt x="18177" y="3320"/>
                  </a:lnTo>
                  <a:cubicBezTo>
                    <a:pt x="19092" y="3320"/>
                    <a:pt x="19836" y="2577"/>
                    <a:pt x="19836" y="1661"/>
                  </a:cubicBezTo>
                  <a:cubicBezTo>
                    <a:pt x="19836" y="746"/>
                    <a:pt x="19092" y="1"/>
                    <a:pt x="18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58"/>
            <p:cNvSpPr/>
            <p:nvPr/>
          </p:nvSpPr>
          <p:spPr>
            <a:xfrm>
              <a:off x="3085861" y="3501794"/>
              <a:ext cx="584388" cy="786406"/>
            </a:xfrm>
            <a:custGeom>
              <a:avLst/>
              <a:gdLst/>
              <a:ahLst/>
              <a:cxnLst/>
              <a:rect l="l" t="t" r="r" b="b"/>
              <a:pathLst>
                <a:path w="5328" h="7170" extrusionOk="0">
                  <a:moveTo>
                    <a:pt x="187" y="1"/>
                  </a:moveTo>
                  <a:cubicBezTo>
                    <a:pt x="153" y="1"/>
                    <a:pt x="119" y="11"/>
                    <a:pt x="89" y="32"/>
                  </a:cubicBezTo>
                  <a:cubicBezTo>
                    <a:pt x="31" y="70"/>
                    <a:pt x="0" y="139"/>
                    <a:pt x="13" y="206"/>
                  </a:cubicBezTo>
                  <a:lnTo>
                    <a:pt x="1017" y="6277"/>
                  </a:lnTo>
                  <a:cubicBezTo>
                    <a:pt x="1029" y="6350"/>
                    <a:pt x="1085" y="6407"/>
                    <a:pt x="1158" y="6421"/>
                  </a:cubicBezTo>
                  <a:cubicBezTo>
                    <a:pt x="1168" y="6423"/>
                    <a:pt x="1178" y="6424"/>
                    <a:pt x="1189" y="6424"/>
                  </a:cubicBezTo>
                  <a:cubicBezTo>
                    <a:pt x="1250" y="6424"/>
                    <a:pt x="1309" y="6392"/>
                    <a:pt x="1342" y="6338"/>
                  </a:cubicBezTo>
                  <a:lnTo>
                    <a:pt x="2279" y="4763"/>
                  </a:lnTo>
                  <a:cubicBezTo>
                    <a:pt x="2292" y="4743"/>
                    <a:pt x="2311" y="4731"/>
                    <a:pt x="2335" y="4730"/>
                  </a:cubicBezTo>
                  <a:cubicBezTo>
                    <a:pt x="2336" y="4730"/>
                    <a:pt x="2337" y="4730"/>
                    <a:pt x="2339" y="4730"/>
                  </a:cubicBezTo>
                  <a:cubicBezTo>
                    <a:pt x="2360" y="4730"/>
                    <a:pt x="2381" y="4739"/>
                    <a:pt x="2394" y="4757"/>
                  </a:cubicBezTo>
                  <a:lnTo>
                    <a:pt x="4181" y="7048"/>
                  </a:lnTo>
                  <a:cubicBezTo>
                    <a:pt x="4243" y="7127"/>
                    <a:pt x="4337" y="7170"/>
                    <a:pt x="4431" y="7170"/>
                  </a:cubicBezTo>
                  <a:cubicBezTo>
                    <a:pt x="4492" y="7170"/>
                    <a:pt x="4553" y="7152"/>
                    <a:pt x="4607" y="7116"/>
                  </a:cubicBezTo>
                  <a:lnTo>
                    <a:pt x="5181" y="6726"/>
                  </a:lnTo>
                  <a:cubicBezTo>
                    <a:pt x="5254" y="6676"/>
                    <a:pt x="5302" y="6598"/>
                    <a:pt x="5316" y="6509"/>
                  </a:cubicBezTo>
                  <a:cubicBezTo>
                    <a:pt x="5328" y="6421"/>
                    <a:pt x="5304" y="6332"/>
                    <a:pt x="5248" y="6263"/>
                  </a:cubicBezTo>
                  <a:lnTo>
                    <a:pt x="3330" y="3922"/>
                  </a:lnTo>
                  <a:cubicBezTo>
                    <a:pt x="3315" y="3903"/>
                    <a:pt x="3310" y="3880"/>
                    <a:pt x="3317" y="3857"/>
                  </a:cubicBezTo>
                  <a:cubicBezTo>
                    <a:pt x="3326" y="3834"/>
                    <a:pt x="3344" y="3816"/>
                    <a:pt x="3368" y="3811"/>
                  </a:cubicBezTo>
                  <a:lnTo>
                    <a:pt x="5062" y="3404"/>
                  </a:lnTo>
                  <a:cubicBezTo>
                    <a:pt x="5130" y="3388"/>
                    <a:pt x="5184" y="3333"/>
                    <a:pt x="5194" y="3261"/>
                  </a:cubicBezTo>
                  <a:cubicBezTo>
                    <a:pt x="5206" y="3191"/>
                    <a:pt x="5174" y="3121"/>
                    <a:pt x="5114" y="3083"/>
                  </a:cubicBezTo>
                  <a:lnTo>
                    <a:pt x="280" y="28"/>
                  </a:lnTo>
                  <a:cubicBezTo>
                    <a:pt x="252" y="10"/>
                    <a:pt x="219" y="1"/>
                    <a:pt x="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58"/>
            <p:cNvSpPr/>
            <p:nvPr/>
          </p:nvSpPr>
          <p:spPr>
            <a:xfrm>
              <a:off x="2500696" y="3267622"/>
              <a:ext cx="9871" cy="234935"/>
            </a:xfrm>
            <a:custGeom>
              <a:avLst/>
              <a:gdLst/>
              <a:ahLst/>
              <a:cxnLst/>
              <a:rect l="l" t="t" r="r" b="b"/>
              <a:pathLst>
                <a:path w="90" h="2142" extrusionOk="0">
                  <a:moveTo>
                    <a:pt x="1" y="1"/>
                  </a:moveTo>
                  <a:lnTo>
                    <a:pt x="1" y="2142"/>
                  </a:lnTo>
                  <a:lnTo>
                    <a:pt x="89" y="2142"/>
                  </a:lnTo>
                  <a:lnTo>
                    <a:pt x="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58"/>
            <p:cNvSpPr/>
            <p:nvPr/>
          </p:nvSpPr>
          <p:spPr>
            <a:xfrm>
              <a:off x="3403507" y="3290436"/>
              <a:ext cx="172092" cy="171978"/>
            </a:xfrm>
            <a:custGeom>
              <a:avLst/>
              <a:gdLst/>
              <a:ahLst/>
              <a:cxnLst/>
              <a:rect l="l" t="t" r="r" b="b"/>
              <a:pathLst>
                <a:path w="1569" h="1568" extrusionOk="0">
                  <a:moveTo>
                    <a:pt x="784" y="204"/>
                  </a:moveTo>
                  <a:cubicBezTo>
                    <a:pt x="1105" y="204"/>
                    <a:pt x="1366" y="464"/>
                    <a:pt x="1366" y="785"/>
                  </a:cubicBezTo>
                  <a:cubicBezTo>
                    <a:pt x="1366" y="1106"/>
                    <a:pt x="1105" y="1367"/>
                    <a:pt x="784" y="1367"/>
                  </a:cubicBezTo>
                  <a:cubicBezTo>
                    <a:pt x="463" y="1367"/>
                    <a:pt x="202" y="1106"/>
                    <a:pt x="202" y="785"/>
                  </a:cubicBezTo>
                  <a:cubicBezTo>
                    <a:pt x="202" y="464"/>
                    <a:pt x="463" y="204"/>
                    <a:pt x="784" y="204"/>
                  </a:cubicBezTo>
                  <a:close/>
                  <a:moveTo>
                    <a:pt x="784" y="0"/>
                  </a:moveTo>
                  <a:cubicBezTo>
                    <a:pt x="352" y="0"/>
                    <a:pt x="1" y="351"/>
                    <a:pt x="1" y="784"/>
                  </a:cubicBezTo>
                  <a:cubicBezTo>
                    <a:pt x="1" y="1216"/>
                    <a:pt x="352" y="1568"/>
                    <a:pt x="784" y="1568"/>
                  </a:cubicBezTo>
                  <a:cubicBezTo>
                    <a:pt x="1216" y="1568"/>
                    <a:pt x="1568" y="1216"/>
                    <a:pt x="1568" y="784"/>
                  </a:cubicBezTo>
                  <a:cubicBezTo>
                    <a:pt x="1568" y="351"/>
                    <a:pt x="1216" y="0"/>
                    <a:pt x="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58"/>
            <p:cNvSpPr/>
            <p:nvPr/>
          </p:nvSpPr>
          <p:spPr>
            <a:xfrm>
              <a:off x="3526134" y="3422055"/>
              <a:ext cx="70087" cy="68111"/>
            </a:xfrm>
            <a:custGeom>
              <a:avLst/>
              <a:gdLst/>
              <a:ahLst/>
              <a:cxnLst/>
              <a:rect l="l" t="t" r="r" b="b"/>
              <a:pathLst>
                <a:path w="639" h="621" extrusionOk="0">
                  <a:moveTo>
                    <a:pt x="111" y="1"/>
                  </a:moveTo>
                  <a:cubicBezTo>
                    <a:pt x="85" y="1"/>
                    <a:pt x="59" y="11"/>
                    <a:pt x="40" y="30"/>
                  </a:cubicBezTo>
                  <a:cubicBezTo>
                    <a:pt x="1" y="70"/>
                    <a:pt x="1" y="134"/>
                    <a:pt x="40" y="173"/>
                  </a:cubicBezTo>
                  <a:lnTo>
                    <a:pt x="457" y="590"/>
                  </a:lnTo>
                  <a:cubicBezTo>
                    <a:pt x="475" y="611"/>
                    <a:pt x="502" y="620"/>
                    <a:pt x="527" y="620"/>
                  </a:cubicBezTo>
                  <a:cubicBezTo>
                    <a:pt x="553" y="620"/>
                    <a:pt x="579" y="611"/>
                    <a:pt x="600" y="590"/>
                  </a:cubicBezTo>
                  <a:cubicBezTo>
                    <a:pt x="639" y="551"/>
                    <a:pt x="639" y="488"/>
                    <a:pt x="600" y="447"/>
                  </a:cubicBezTo>
                  <a:lnTo>
                    <a:pt x="183" y="30"/>
                  </a:lnTo>
                  <a:cubicBezTo>
                    <a:pt x="163" y="11"/>
                    <a:pt x="137" y="1"/>
                    <a:pt x="111" y="1"/>
                  </a:cubicBezTo>
                  <a:close/>
                </a:path>
              </a:pathLst>
            </a:custGeom>
            <a:solidFill>
              <a:srgbClr val="394A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59"/>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Resources</a:t>
            </a:r>
            <a:endParaRPr dirty="0"/>
          </a:p>
        </p:txBody>
      </p:sp>
      <p:sp>
        <p:nvSpPr>
          <p:cNvPr id="1111" name="Google Shape;1111;p59"/>
          <p:cNvSpPr txBox="1">
            <a:spLocks noGrp="1"/>
          </p:cNvSpPr>
          <p:nvPr>
            <p:ph type="body" idx="1"/>
          </p:nvPr>
        </p:nvSpPr>
        <p:spPr>
          <a:xfrm>
            <a:off x="720000" y="1533525"/>
            <a:ext cx="7704000" cy="23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Did you like the resources of this template? Get them for free at our other websites!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dk1"/>
                </a:solidFill>
              </a:rPr>
              <a:t>Vectors:</a:t>
            </a:r>
            <a:endParaRPr b="1" dirty="0">
              <a:solidFill>
                <a:schemeClr val="dk1"/>
              </a:solidFill>
            </a:endParaRPr>
          </a:p>
          <a:p>
            <a:pPr marL="457200" lvl="0" indent="-317500" algn="l" rtl="0">
              <a:spcBef>
                <a:spcPts val="0"/>
              </a:spcBef>
              <a:spcAft>
                <a:spcPts val="0"/>
              </a:spcAft>
              <a:buSzPts val="1400"/>
              <a:buChar char="●"/>
            </a:pPr>
            <a:r>
              <a:rPr lang="en" dirty="0">
                <a:solidFill>
                  <a:schemeClr val="dk1"/>
                </a:solidFill>
                <a:uFill>
                  <a:noFill/>
                </a:uFill>
                <a:hlinkClick r:id="rId3">
                  <a:extLst>
                    <a:ext uri="{A12FA001-AC4F-418D-AE19-62706E023703}">
                      <ahyp:hlinkClr xmlns:ahyp="http://schemas.microsoft.com/office/drawing/2018/hyperlinkcolor" val="tx"/>
                    </a:ext>
                  </a:extLst>
                </a:hlinkClick>
              </a:rPr>
              <a:t>Flat cms concept illustrated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dk1"/>
                </a:solidFill>
              </a:rPr>
              <a:t>Photos:</a:t>
            </a:r>
            <a:endParaRPr b="1" dirty="0">
              <a:solidFill>
                <a:schemeClr val="dk1"/>
              </a:solidFill>
            </a:endParaRPr>
          </a:p>
          <a:p>
            <a:pPr marL="457200" lvl="0" indent="-317500" algn="l" rtl="0">
              <a:spcBef>
                <a:spcPts val="0"/>
              </a:spcBef>
              <a:spcAft>
                <a:spcPts val="0"/>
              </a:spcAft>
              <a:buClr>
                <a:schemeClr val="lt2"/>
              </a:buClr>
              <a:buSzPts val="1400"/>
              <a:buChar char="●"/>
            </a:pPr>
            <a:r>
              <a:rPr lang="en" dirty="0">
                <a:solidFill>
                  <a:schemeClr val="dk1"/>
                </a:solidFill>
                <a:uFill>
                  <a:noFill/>
                </a:uFill>
                <a:hlinkClick r:id="rId4">
                  <a:extLst>
                    <a:ext uri="{A12FA001-AC4F-418D-AE19-62706E023703}">
                      <ahyp:hlinkClr xmlns:ahyp="http://schemas.microsoft.com/office/drawing/2018/hyperlinkcolor" val="tx"/>
                    </a:ext>
                  </a:extLst>
                </a:hlinkClick>
              </a:rPr>
              <a:t>Website hosting concept with circuits</a:t>
            </a:r>
            <a:endParaRPr dirty="0">
              <a:solidFill>
                <a:schemeClr val="dk1"/>
              </a:solidFill>
            </a:endParaRPr>
          </a:p>
          <a:p>
            <a:pPr marL="457200" lvl="0" indent="-317500" algn="l" rtl="0">
              <a:spcBef>
                <a:spcPts val="0"/>
              </a:spcBef>
              <a:spcAft>
                <a:spcPts val="0"/>
              </a:spcAft>
              <a:buClr>
                <a:schemeClr val="accent2"/>
              </a:buClr>
              <a:buSzPts val="1400"/>
              <a:buChar char="●"/>
            </a:pPr>
            <a:r>
              <a:rPr lang="en" dirty="0">
                <a:solidFill>
                  <a:schemeClr val="dk1"/>
                </a:solidFill>
                <a:uFill>
                  <a:noFill/>
                </a:uFill>
                <a:hlinkClick r:id="rId5">
                  <a:extLst>
                    <a:ext uri="{A12FA001-AC4F-418D-AE19-62706E023703}">
                      <ahyp:hlinkClr xmlns:ahyp="http://schemas.microsoft.com/office/drawing/2018/hyperlinkcolor" val="tx"/>
                    </a:ext>
                  </a:extLst>
                </a:hlinkClick>
              </a:rPr>
              <a:t>Blue optic fiber with ethernet cables</a:t>
            </a:r>
            <a:endParaRPr dirty="0">
              <a:solidFill>
                <a:schemeClr val="dk1"/>
              </a:solidFill>
            </a:endParaRPr>
          </a:p>
          <a:p>
            <a:pPr marL="457200" lvl="0" indent="-317500" algn="l" rtl="0">
              <a:spcBef>
                <a:spcPts val="0"/>
              </a:spcBef>
              <a:spcAft>
                <a:spcPts val="0"/>
              </a:spcAft>
              <a:buClr>
                <a:schemeClr val="accent4"/>
              </a:buClr>
              <a:buSzPts val="1400"/>
              <a:buChar char="●"/>
            </a:pPr>
            <a:r>
              <a:rPr lang="en" dirty="0">
                <a:solidFill>
                  <a:schemeClr val="dk1"/>
                </a:solidFill>
                <a:uFill>
                  <a:noFill/>
                </a:uFill>
                <a:hlinkClick r:id="rId6">
                  <a:extLst>
                    <a:ext uri="{A12FA001-AC4F-418D-AE19-62706E023703}">
                      <ahyp:hlinkClr xmlns:ahyp="http://schemas.microsoft.com/office/drawing/2018/hyperlinkcolor" val="tx"/>
                    </a:ext>
                  </a:extLst>
                </a:hlinkClick>
              </a:rPr>
              <a:t>Abstract vaporwave portrait of man</a:t>
            </a:r>
            <a:endParaRPr dirty="0">
              <a:solidFill>
                <a:schemeClr val="dk1"/>
              </a:solidFill>
            </a:endParaRPr>
          </a:p>
          <a:p>
            <a:pPr marL="457200" lvl="0" indent="-317500" algn="l" rtl="0">
              <a:spcBef>
                <a:spcPts val="0"/>
              </a:spcBef>
              <a:spcAft>
                <a:spcPts val="0"/>
              </a:spcAft>
              <a:buClr>
                <a:schemeClr val="accent5"/>
              </a:buClr>
              <a:buSzPts val="1400"/>
              <a:buChar char="●"/>
            </a:pPr>
            <a:r>
              <a:rPr lang="en" dirty="0">
                <a:solidFill>
                  <a:schemeClr val="dk1"/>
                </a:solidFill>
                <a:uFill>
                  <a:noFill/>
                </a:uFill>
                <a:hlinkClick r:id="rId7">
                  <a:extLst>
                    <a:ext uri="{A12FA001-AC4F-418D-AE19-62706E023703}">
                      <ahyp:hlinkClr xmlns:ahyp="http://schemas.microsoft.com/office/drawing/2018/hyperlinkcolor" val="tx"/>
                    </a:ext>
                  </a:extLst>
                </a:hlinkClick>
              </a:rPr>
              <a:t>Interior portrait of woman in vaporwave style</a:t>
            </a:r>
            <a:endParaRPr dirty="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5"/>
        <p:cNvGrpSpPr/>
        <p:nvPr/>
      </p:nvGrpSpPr>
      <p:grpSpPr>
        <a:xfrm>
          <a:off x="0" y="0"/>
          <a:ext cx="0" cy="0"/>
          <a:chOff x="0" y="0"/>
          <a:chExt cx="0" cy="0"/>
        </a:xfrm>
      </p:grpSpPr>
      <p:sp>
        <p:nvSpPr>
          <p:cNvPr id="1116" name="Google Shape;1116;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Instructions for use</a:t>
            </a:r>
            <a:endParaRPr dirty="0"/>
          </a:p>
        </p:txBody>
      </p:sp>
      <p:sp>
        <p:nvSpPr>
          <p:cNvPr id="1117" name="Google Shape;1117;p6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dirty="0">
                <a:solidFill>
                  <a:schemeClr val="lt1"/>
                </a:solidFill>
              </a:rPr>
              <a:t>If you have a free account, in order to use this template, you must credit </a:t>
            </a:r>
            <a:r>
              <a:rPr lang="en" sz="1100" b="1" u="sng" dirty="0">
                <a:solidFill>
                  <a:schemeClr val="dk2"/>
                </a:solidFill>
                <a:hlinkClick r:id="rId3">
                  <a:extLst>
                    <a:ext uri="{A12FA001-AC4F-418D-AE19-62706E023703}">
                      <ahyp:hlinkClr xmlns:ahyp="http://schemas.microsoft.com/office/drawing/2018/hyperlinkcolor" val="tx"/>
                    </a:ext>
                  </a:extLst>
                </a:hlinkClick>
              </a:rPr>
              <a:t>Slidesgo</a:t>
            </a:r>
            <a:r>
              <a:rPr lang="en" sz="1100" b="1" dirty="0">
                <a:solidFill>
                  <a:schemeClr val="dk2"/>
                </a:solidFill>
              </a:rPr>
              <a:t> </a:t>
            </a:r>
            <a:r>
              <a:rPr lang="en" sz="1100" dirty="0">
                <a:solidFill>
                  <a:schemeClr val="lt1"/>
                </a:solidFill>
              </a:rPr>
              <a:t>by keeping the </a:t>
            </a:r>
            <a:r>
              <a:rPr lang="en" sz="1100" b="1" u="sng" dirty="0">
                <a:solidFill>
                  <a:schemeClr val="hlink"/>
                </a:solidFill>
                <a:hlinkClick r:id="rId4" action="ppaction://hlinksldjump"/>
              </a:rPr>
              <a:t>Thanks</a:t>
            </a:r>
            <a:r>
              <a:rPr lang="en" sz="1100" b="1" dirty="0">
                <a:solidFill>
                  <a:schemeClr val="dk2"/>
                </a:solidFill>
              </a:rPr>
              <a:t> </a:t>
            </a:r>
            <a:r>
              <a:rPr lang="en" sz="1100" dirty="0">
                <a:solidFill>
                  <a:schemeClr val="lt1"/>
                </a:solidFill>
              </a:rPr>
              <a:t>slide. Please refer to the next slide to read the instructions for premium users.</a:t>
            </a:r>
            <a:endParaRPr sz="1100" dirty="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dirty="0">
                <a:solidFill>
                  <a:schemeClr val="dk2"/>
                </a:solidFill>
              </a:rPr>
              <a:t>As a Free user, you are allowed to:</a:t>
            </a:r>
            <a:endParaRPr sz="1100" b="1" dirty="0">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dirty="0">
                <a:solidFill>
                  <a:schemeClr val="lt1"/>
                </a:solidFill>
              </a:rPr>
              <a:t>Modify this template.</a:t>
            </a:r>
            <a:endParaRPr sz="1100" dirty="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Use it for both personal and commercial projects.</a:t>
            </a:r>
            <a:endParaRPr sz="1100" dirty="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dirty="0">
                <a:solidFill>
                  <a:schemeClr val="dk2"/>
                </a:solidFill>
              </a:rPr>
              <a:t>You are not allowed to:</a:t>
            </a:r>
            <a:endParaRPr sz="1100" b="1" dirty="0">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Sublicense, sell or rent any of </a:t>
            </a:r>
            <a:r>
              <a:rPr lang="en" sz="1100" dirty="0" err="1">
                <a:solidFill>
                  <a:schemeClr val="lt1"/>
                </a:solidFill>
              </a:rPr>
              <a:t>Slidesgo</a:t>
            </a:r>
            <a:r>
              <a:rPr lang="en" sz="1100" dirty="0">
                <a:solidFill>
                  <a:schemeClr val="lt1"/>
                </a:solidFill>
              </a:rPr>
              <a:t> Content (or a modified version of </a:t>
            </a:r>
            <a:r>
              <a:rPr lang="en" sz="1100" dirty="0" err="1">
                <a:solidFill>
                  <a:schemeClr val="lt1"/>
                </a:solidFill>
              </a:rPr>
              <a:t>Slidesgo</a:t>
            </a:r>
            <a:r>
              <a:rPr lang="en" sz="1100" dirty="0">
                <a:solidFill>
                  <a:schemeClr val="lt1"/>
                </a:solidFill>
              </a:rPr>
              <a:t> Content).</a:t>
            </a:r>
            <a:endParaRPr sz="1100" dirty="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Distribute </a:t>
            </a:r>
            <a:r>
              <a:rPr lang="en" sz="1100" dirty="0" err="1">
                <a:solidFill>
                  <a:schemeClr val="lt1"/>
                </a:solidFill>
              </a:rPr>
              <a:t>Slidesgo</a:t>
            </a:r>
            <a:r>
              <a:rPr lang="en" sz="1100" dirty="0">
                <a:solidFill>
                  <a:schemeClr val="lt1"/>
                </a:solidFill>
              </a:rPr>
              <a:t> Content unless it has been expressly authorized by </a:t>
            </a:r>
            <a:r>
              <a:rPr lang="en" sz="1100" dirty="0" err="1">
                <a:solidFill>
                  <a:schemeClr val="lt1"/>
                </a:solidFill>
              </a:rPr>
              <a:t>Slidesgo</a:t>
            </a:r>
            <a:r>
              <a:rPr lang="en" sz="1100" dirty="0">
                <a:solidFill>
                  <a:schemeClr val="lt1"/>
                </a:solidFill>
              </a:rPr>
              <a:t>.</a:t>
            </a:r>
            <a:endParaRPr sz="1100" dirty="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Include </a:t>
            </a:r>
            <a:r>
              <a:rPr lang="en" sz="1100" dirty="0" err="1">
                <a:solidFill>
                  <a:schemeClr val="lt1"/>
                </a:solidFill>
              </a:rPr>
              <a:t>Slidesgo</a:t>
            </a:r>
            <a:r>
              <a:rPr lang="en" sz="1100" dirty="0">
                <a:solidFill>
                  <a:schemeClr val="lt1"/>
                </a:solidFill>
              </a:rPr>
              <a:t> Content in an online or offline database or file.</a:t>
            </a:r>
            <a:endParaRPr sz="1100" dirty="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Offer </a:t>
            </a:r>
            <a:r>
              <a:rPr lang="en" sz="1100" dirty="0" err="1">
                <a:solidFill>
                  <a:schemeClr val="lt1"/>
                </a:solidFill>
              </a:rPr>
              <a:t>Slidesgo</a:t>
            </a:r>
            <a:r>
              <a:rPr lang="en" sz="1100" dirty="0">
                <a:solidFill>
                  <a:schemeClr val="lt1"/>
                </a:solidFill>
              </a:rPr>
              <a:t> templates (or modified versions of </a:t>
            </a:r>
            <a:r>
              <a:rPr lang="en" sz="1100" dirty="0" err="1">
                <a:solidFill>
                  <a:schemeClr val="lt1"/>
                </a:solidFill>
              </a:rPr>
              <a:t>Slidesgo</a:t>
            </a:r>
            <a:r>
              <a:rPr lang="en" sz="1100" dirty="0">
                <a:solidFill>
                  <a:schemeClr val="lt1"/>
                </a:solidFill>
              </a:rPr>
              <a:t> templates) for download.</a:t>
            </a:r>
            <a:endParaRPr sz="1100" dirty="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dirty="0">
                <a:solidFill>
                  <a:schemeClr val="lt1"/>
                </a:solidFill>
              </a:rPr>
              <a:t>Acquire the copyright of </a:t>
            </a:r>
            <a:r>
              <a:rPr lang="en" sz="1100" dirty="0" err="1">
                <a:solidFill>
                  <a:schemeClr val="lt1"/>
                </a:solidFill>
              </a:rPr>
              <a:t>Slidesgo</a:t>
            </a:r>
            <a:r>
              <a:rPr lang="en" sz="1100" dirty="0">
                <a:solidFill>
                  <a:schemeClr val="lt1"/>
                </a:solidFill>
              </a:rPr>
              <a:t> Content.</a:t>
            </a:r>
            <a:endParaRPr sz="1100" dirty="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dirty="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dirty="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dirty="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dirty="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dirty="0">
                <a:solidFill>
                  <a:schemeClr val="lt1"/>
                </a:solidFill>
              </a:rPr>
              <a:t>For more information about editing slides, please read our FAQs or visit </a:t>
            </a:r>
            <a:r>
              <a:rPr lang="en" sz="1100" dirty="0" err="1">
                <a:solidFill>
                  <a:schemeClr val="lt1"/>
                </a:solidFill>
              </a:rPr>
              <a:t>Slidesgo</a:t>
            </a:r>
            <a:r>
              <a:rPr lang="en" sz="1100" dirty="0">
                <a:solidFill>
                  <a:schemeClr val="lt1"/>
                </a:solidFill>
              </a:rPr>
              <a:t> School:</a:t>
            </a:r>
            <a:endParaRPr sz="1100" dirty="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dirty="0">
                <a:solidFill>
                  <a:schemeClr val="dk2"/>
                </a:solidFill>
                <a:hlinkClick r:id="rId5">
                  <a:extLst>
                    <a:ext uri="{A12FA001-AC4F-418D-AE19-62706E023703}">
                      <ahyp:hlinkClr xmlns:ahyp="http://schemas.microsoft.com/office/drawing/2018/hyperlinkcolor" val="tx"/>
                    </a:ext>
                  </a:extLst>
                </a:hlinkClick>
              </a:rPr>
              <a:t>https://slidesgo.com/faqs</a:t>
            </a:r>
            <a:r>
              <a:rPr lang="en" sz="1100" dirty="0">
                <a:solidFill>
                  <a:schemeClr val="lt1"/>
                </a:solidFill>
              </a:rPr>
              <a:t> and </a:t>
            </a:r>
            <a:r>
              <a:rPr lang="en" sz="1100" b="1" u="sng" dirty="0">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dirty="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1"/>
        <p:cNvGrpSpPr/>
        <p:nvPr/>
      </p:nvGrpSpPr>
      <p:grpSpPr>
        <a:xfrm>
          <a:off x="0" y="0"/>
          <a:ext cx="0" cy="0"/>
          <a:chOff x="0" y="0"/>
          <a:chExt cx="0" cy="0"/>
        </a:xfrm>
      </p:grpSpPr>
      <p:sp>
        <p:nvSpPr>
          <p:cNvPr id="1122" name="Google Shape;1122;p6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Slidesgo School:</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123" name="Google Shape;1123;p6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7"/>
        <p:cNvGrpSpPr/>
        <p:nvPr/>
      </p:nvGrpSpPr>
      <p:grpSpPr>
        <a:xfrm>
          <a:off x="0" y="0"/>
          <a:ext cx="0" cy="0"/>
          <a:chOff x="0" y="0"/>
          <a:chExt cx="0" cy="0"/>
        </a:xfrm>
      </p:grpSpPr>
      <p:sp>
        <p:nvSpPr>
          <p:cNvPr id="1128" name="Google Shape;1128;p6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Epilogue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https://fonts.google.com/specimen/Epilogue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Cabin</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https://fonts.google.com/specimen/Cabin</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129" name="Google Shape;1129;p62"/>
          <p:cNvSpPr/>
          <p:nvPr/>
        </p:nvSpPr>
        <p:spPr>
          <a:xfrm>
            <a:off x="2052650" y="29471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2"/>
          <p:cNvSpPr/>
          <p:nvPr/>
        </p:nvSpPr>
        <p:spPr>
          <a:xfrm>
            <a:off x="3114470" y="2947175"/>
            <a:ext cx="791400" cy="754200"/>
          </a:xfrm>
          <a:prstGeom prst="roundRect">
            <a:avLst>
              <a:gd name="adj" fmla="val 16667"/>
            </a:avLst>
          </a:prstGeom>
          <a:solidFill>
            <a:srgbClr val="1B222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a:off x="4176289" y="2947175"/>
            <a:ext cx="791400" cy="754200"/>
          </a:xfrm>
          <a:prstGeom prst="roundRect">
            <a:avLst>
              <a:gd name="adj" fmla="val 16667"/>
            </a:avLst>
          </a:prstGeom>
          <a:solidFill>
            <a:srgbClr val="F8EF5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2"/>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133" name="Google Shape;1133;p62"/>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#1b222d</a:t>
            </a:r>
            <a:endParaRPr sz="1000">
              <a:solidFill>
                <a:srgbClr val="FFFFFF"/>
              </a:solidFill>
            </a:endParaRPr>
          </a:p>
        </p:txBody>
      </p:sp>
      <p:sp>
        <p:nvSpPr>
          <p:cNvPr id="1134" name="Google Shape;1134;p62"/>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#f8ef5b</a:t>
            </a:r>
            <a:endParaRPr sz="1000">
              <a:solidFill>
                <a:schemeClr val="dk1"/>
              </a:solidFill>
            </a:endParaRPr>
          </a:p>
        </p:txBody>
      </p:sp>
      <p:sp>
        <p:nvSpPr>
          <p:cNvPr id="1135" name="Google Shape;1135;p62"/>
          <p:cNvSpPr/>
          <p:nvPr/>
        </p:nvSpPr>
        <p:spPr>
          <a:xfrm>
            <a:off x="5238125" y="2947175"/>
            <a:ext cx="791400" cy="754200"/>
          </a:xfrm>
          <a:prstGeom prst="roundRect">
            <a:avLst>
              <a:gd name="adj" fmla="val 16667"/>
            </a:avLst>
          </a:prstGeom>
          <a:solidFill>
            <a:srgbClr val="92D9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2"/>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#92d99c</a:t>
            </a:r>
            <a:endParaRPr sz="1000">
              <a:solidFill>
                <a:schemeClr val="dk1"/>
              </a:solidFill>
            </a:endParaRPr>
          </a:p>
        </p:txBody>
      </p:sp>
      <p:sp>
        <p:nvSpPr>
          <p:cNvPr id="1137" name="Google Shape;1137;p62"/>
          <p:cNvSpPr/>
          <p:nvPr/>
        </p:nvSpPr>
        <p:spPr>
          <a:xfrm>
            <a:off x="2583513" y="3878275"/>
            <a:ext cx="791400" cy="754200"/>
          </a:xfrm>
          <a:prstGeom prst="roundRect">
            <a:avLst>
              <a:gd name="adj" fmla="val 16667"/>
            </a:avLst>
          </a:prstGeom>
          <a:solidFill>
            <a:srgbClr val="88A6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2"/>
          <p:cNvSpPr/>
          <p:nvPr/>
        </p:nvSpPr>
        <p:spPr>
          <a:xfrm>
            <a:off x="3645332" y="3878275"/>
            <a:ext cx="791400" cy="754200"/>
          </a:xfrm>
          <a:prstGeom prst="roundRect">
            <a:avLst>
              <a:gd name="adj" fmla="val 16667"/>
            </a:avLst>
          </a:prstGeom>
          <a:solidFill>
            <a:srgbClr val="6D65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2"/>
          <p:cNvSpPr/>
          <p:nvPr/>
        </p:nvSpPr>
        <p:spPr>
          <a:xfrm>
            <a:off x="4707152" y="3878275"/>
            <a:ext cx="791400" cy="754200"/>
          </a:xfrm>
          <a:prstGeom prst="roundRect">
            <a:avLst>
              <a:gd name="adj" fmla="val 16667"/>
            </a:avLst>
          </a:prstGeom>
          <a:solidFill>
            <a:srgbClr val="FF9B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2"/>
          <p:cNvSpPr txBox="1"/>
          <p:nvPr/>
        </p:nvSpPr>
        <p:spPr>
          <a:xfrm>
            <a:off x="25835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#88a6f3</a:t>
            </a:r>
            <a:endParaRPr sz="1000">
              <a:solidFill>
                <a:srgbClr val="FFFFFF"/>
              </a:solidFill>
            </a:endParaRPr>
          </a:p>
        </p:txBody>
      </p:sp>
      <p:sp>
        <p:nvSpPr>
          <p:cNvPr id="1141" name="Google Shape;1141;p62"/>
          <p:cNvSpPr txBox="1"/>
          <p:nvPr/>
        </p:nvSpPr>
        <p:spPr>
          <a:xfrm>
            <a:off x="36453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#6d65e0</a:t>
            </a:r>
            <a:endParaRPr sz="1000">
              <a:solidFill>
                <a:srgbClr val="FFFFFF"/>
              </a:solidFill>
            </a:endParaRPr>
          </a:p>
        </p:txBody>
      </p:sp>
      <p:sp>
        <p:nvSpPr>
          <p:cNvPr id="1142" name="Google Shape;1142;p62"/>
          <p:cNvSpPr txBox="1"/>
          <p:nvPr/>
        </p:nvSpPr>
        <p:spPr>
          <a:xfrm>
            <a:off x="47071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#ff9bda</a:t>
            </a:r>
            <a:endParaRPr sz="1000">
              <a:solidFill>
                <a:schemeClr val="dk1"/>
              </a:solidFill>
            </a:endParaRPr>
          </a:p>
        </p:txBody>
      </p:sp>
      <p:sp>
        <p:nvSpPr>
          <p:cNvPr id="1143" name="Google Shape;1143;p62"/>
          <p:cNvSpPr/>
          <p:nvPr/>
        </p:nvSpPr>
        <p:spPr>
          <a:xfrm>
            <a:off x="5768988" y="3878275"/>
            <a:ext cx="791400" cy="754200"/>
          </a:xfrm>
          <a:prstGeom prst="roundRect">
            <a:avLst>
              <a:gd name="adj" fmla="val 16667"/>
            </a:avLst>
          </a:prstGeom>
          <a:solidFill>
            <a:srgbClr val="EB53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2"/>
          <p:cNvSpPr txBox="1"/>
          <p:nvPr/>
        </p:nvSpPr>
        <p:spPr>
          <a:xfrm>
            <a:off x="57689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#eb5358</a:t>
            </a:r>
            <a:endParaRPr sz="1000">
              <a:solidFill>
                <a:srgbClr val="FFFFFF"/>
              </a:solidFill>
            </a:endParaRPr>
          </a:p>
        </p:txBody>
      </p:sp>
      <p:sp>
        <p:nvSpPr>
          <p:cNvPr id="1145" name="Google Shape;1145;p62"/>
          <p:cNvSpPr/>
          <p:nvPr/>
        </p:nvSpPr>
        <p:spPr>
          <a:xfrm>
            <a:off x="6299950" y="2947175"/>
            <a:ext cx="791400" cy="754200"/>
          </a:xfrm>
          <a:prstGeom prst="roundRect">
            <a:avLst>
              <a:gd name="adj" fmla="val 16667"/>
            </a:avLst>
          </a:prstGeom>
          <a:solidFill>
            <a:srgbClr val="6DC79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2"/>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#6dc797</a:t>
            </a:r>
            <a:endParaRPr sz="1000">
              <a:solidFill>
                <a:schemeClr val="dk1"/>
              </a:solidFill>
            </a:endParaRPr>
          </a:p>
        </p:txBody>
      </p:sp>
      <p:sp>
        <p:nvSpPr>
          <p:cNvPr id="1147" name="Google Shape;1147;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51"/>
        <p:cNvGrpSpPr/>
        <p:nvPr/>
      </p:nvGrpSpPr>
      <p:grpSpPr>
        <a:xfrm>
          <a:off x="0" y="0"/>
          <a:ext cx="0" cy="0"/>
          <a:chOff x="0" y="0"/>
          <a:chExt cx="0" cy="0"/>
        </a:xfrm>
      </p:grpSpPr>
      <p:sp>
        <p:nvSpPr>
          <p:cNvPr id="1152" name="Google Shape;1152;p6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153" name="Google Shape;1153;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54" name="Google Shape;1154;p6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55" name="Google Shape;1155;p6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156" name="Google Shape;1156;p6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157" name="Google Shape;1157;p6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158" name="Google Shape;1158;p6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159" name="Google Shape;1159;p6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60" name="Google Shape;1160;p6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61" name="Google Shape;1161;p6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62" name="Google Shape;1162;p6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63" name="Google Shape;1163;p6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7"/>
        <p:cNvGrpSpPr/>
        <p:nvPr/>
      </p:nvGrpSpPr>
      <p:grpSpPr>
        <a:xfrm>
          <a:off x="0" y="0"/>
          <a:ext cx="0" cy="0"/>
          <a:chOff x="0" y="0"/>
          <a:chExt cx="0" cy="0"/>
        </a:xfrm>
      </p:grpSpPr>
      <p:grpSp>
        <p:nvGrpSpPr>
          <p:cNvPr id="1168" name="Google Shape;1168;p64"/>
          <p:cNvGrpSpPr/>
          <p:nvPr/>
        </p:nvGrpSpPr>
        <p:grpSpPr>
          <a:xfrm>
            <a:off x="5048544" y="3019584"/>
            <a:ext cx="442841" cy="514271"/>
            <a:chOff x="4727025" y="1332775"/>
            <a:chExt cx="59900" cy="69625"/>
          </a:xfrm>
        </p:grpSpPr>
        <p:sp>
          <p:nvSpPr>
            <p:cNvPr id="1169" name="Google Shape;1169;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4"/>
          <p:cNvGrpSpPr/>
          <p:nvPr/>
        </p:nvGrpSpPr>
        <p:grpSpPr>
          <a:xfrm>
            <a:off x="5723860" y="2267072"/>
            <a:ext cx="500909" cy="500899"/>
            <a:chOff x="4820425" y="1329900"/>
            <a:chExt cx="70175" cy="70350"/>
          </a:xfrm>
        </p:grpSpPr>
        <p:sp>
          <p:nvSpPr>
            <p:cNvPr id="1172" name="Google Shape;1172;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64"/>
          <p:cNvGrpSpPr/>
          <p:nvPr/>
        </p:nvGrpSpPr>
        <p:grpSpPr>
          <a:xfrm>
            <a:off x="6376484" y="2278862"/>
            <a:ext cx="538135" cy="493119"/>
            <a:chOff x="4903200" y="1331525"/>
            <a:chExt cx="73575" cy="67425"/>
          </a:xfrm>
        </p:grpSpPr>
        <p:sp>
          <p:nvSpPr>
            <p:cNvPr id="1177" name="Google Shape;1177;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78" name="Google Shape;1178;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64"/>
          <p:cNvGrpSpPr/>
          <p:nvPr/>
        </p:nvGrpSpPr>
        <p:grpSpPr>
          <a:xfrm>
            <a:off x="5636435" y="3020840"/>
            <a:ext cx="544563" cy="511895"/>
            <a:chOff x="4815575" y="1416800"/>
            <a:chExt cx="73750" cy="71400"/>
          </a:xfrm>
        </p:grpSpPr>
        <p:sp>
          <p:nvSpPr>
            <p:cNvPr id="1180" name="Google Shape;1180;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64"/>
          <p:cNvGrpSpPr/>
          <p:nvPr/>
        </p:nvGrpSpPr>
        <p:grpSpPr>
          <a:xfrm>
            <a:off x="6333060" y="3020546"/>
            <a:ext cx="602914" cy="512477"/>
            <a:chOff x="4902475" y="1418875"/>
            <a:chExt cx="74500" cy="63775"/>
          </a:xfrm>
        </p:grpSpPr>
        <p:sp>
          <p:nvSpPr>
            <p:cNvPr id="1184" name="Google Shape;1184;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64"/>
          <p:cNvGrpSpPr/>
          <p:nvPr/>
        </p:nvGrpSpPr>
        <p:grpSpPr>
          <a:xfrm>
            <a:off x="5748932" y="3759785"/>
            <a:ext cx="515391" cy="525699"/>
            <a:chOff x="4818100" y="1507675"/>
            <a:chExt cx="71225" cy="71625"/>
          </a:xfrm>
        </p:grpSpPr>
        <p:sp>
          <p:nvSpPr>
            <p:cNvPr id="1187" name="Google Shape;1187;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64"/>
          <p:cNvGrpSpPr/>
          <p:nvPr/>
        </p:nvGrpSpPr>
        <p:grpSpPr>
          <a:xfrm>
            <a:off x="5087034" y="3781317"/>
            <a:ext cx="522956" cy="489869"/>
            <a:chOff x="4721450" y="1509475"/>
            <a:chExt cx="79350" cy="74325"/>
          </a:xfrm>
        </p:grpSpPr>
        <p:sp>
          <p:nvSpPr>
            <p:cNvPr id="1192" name="Google Shape;1192;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64"/>
          <p:cNvGrpSpPr/>
          <p:nvPr/>
        </p:nvGrpSpPr>
        <p:grpSpPr>
          <a:xfrm>
            <a:off x="6410277" y="3761069"/>
            <a:ext cx="525704" cy="535436"/>
            <a:chOff x="4906800" y="1507500"/>
            <a:chExt cx="70350" cy="71075"/>
          </a:xfrm>
        </p:grpSpPr>
        <p:sp>
          <p:nvSpPr>
            <p:cNvPr id="1197" name="Google Shape;1197;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64"/>
          <p:cNvGrpSpPr/>
          <p:nvPr/>
        </p:nvGrpSpPr>
        <p:grpSpPr>
          <a:xfrm>
            <a:off x="4443099" y="2267050"/>
            <a:ext cx="508054" cy="508095"/>
            <a:chOff x="3736598" y="2170606"/>
            <a:chExt cx="404889" cy="404889"/>
          </a:xfrm>
        </p:grpSpPr>
        <p:sp>
          <p:nvSpPr>
            <p:cNvPr id="1203" name="Google Shape;1203;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64"/>
          <p:cNvGrpSpPr/>
          <p:nvPr/>
        </p:nvGrpSpPr>
        <p:grpSpPr>
          <a:xfrm>
            <a:off x="3731139" y="2267145"/>
            <a:ext cx="575790" cy="507904"/>
            <a:chOff x="3161917" y="2170682"/>
            <a:chExt cx="458870" cy="404737"/>
          </a:xfrm>
        </p:grpSpPr>
        <p:sp>
          <p:nvSpPr>
            <p:cNvPr id="1208" name="Google Shape;1208;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09" name="Google Shape;1209;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64"/>
          <p:cNvGrpSpPr/>
          <p:nvPr/>
        </p:nvGrpSpPr>
        <p:grpSpPr>
          <a:xfrm>
            <a:off x="3758669" y="3027517"/>
            <a:ext cx="520730" cy="498567"/>
            <a:chOff x="3179914" y="2889488"/>
            <a:chExt cx="422876" cy="404911"/>
          </a:xfrm>
        </p:grpSpPr>
        <p:sp>
          <p:nvSpPr>
            <p:cNvPr id="1212" name="Google Shape;1212;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64"/>
          <p:cNvGrpSpPr/>
          <p:nvPr/>
        </p:nvGrpSpPr>
        <p:grpSpPr>
          <a:xfrm>
            <a:off x="4387349" y="3027477"/>
            <a:ext cx="516145" cy="498648"/>
            <a:chOff x="3729467" y="2889422"/>
            <a:chExt cx="419153" cy="404977"/>
          </a:xfrm>
        </p:grpSpPr>
        <p:sp>
          <p:nvSpPr>
            <p:cNvPr id="1219" name="Google Shape;1219;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6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64"/>
          <p:cNvGrpSpPr/>
          <p:nvPr/>
        </p:nvGrpSpPr>
        <p:grpSpPr>
          <a:xfrm>
            <a:off x="7107677" y="2474362"/>
            <a:ext cx="166473" cy="141497"/>
            <a:chOff x="4660325" y="1866850"/>
            <a:chExt cx="68350" cy="58100"/>
          </a:xfrm>
        </p:grpSpPr>
        <p:sp>
          <p:nvSpPr>
            <p:cNvPr id="1231" name="Google Shape;1231;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64"/>
          <p:cNvGrpSpPr/>
          <p:nvPr/>
        </p:nvGrpSpPr>
        <p:grpSpPr>
          <a:xfrm>
            <a:off x="7417022" y="2500086"/>
            <a:ext cx="162515" cy="90049"/>
            <a:chOff x="4791775" y="1877500"/>
            <a:chExt cx="66725" cy="36975"/>
          </a:xfrm>
        </p:grpSpPr>
        <p:sp>
          <p:nvSpPr>
            <p:cNvPr id="1234" name="Google Shape;1234;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64"/>
          <p:cNvGrpSpPr/>
          <p:nvPr/>
        </p:nvGrpSpPr>
        <p:grpSpPr>
          <a:xfrm>
            <a:off x="7738734" y="2500086"/>
            <a:ext cx="144979" cy="90049"/>
            <a:chOff x="4923925" y="1877500"/>
            <a:chExt cx="59525" cy="36975"/>
          </a:xfrm>
        </p:grpSpPr>
        <p:sp>
          <p:nvSpPr>
            <p:cNvPr id="1237" name="Google Shape;1237;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64"/>
          <p:cNvGrpSpPr/>
          <p:nvPr/>
        </p:nvGrpSpPr>
        <p:grpSpPr>
          <a:xfrm>
            <a:off x="8033226" y="2482277"/>
            <a:ext cx="141447" cy="125667"/>
            <a:chOff x="5058450" y="1870100"/>
            <a:chExt cx="58075" cy="51600"/>
          </a:xfrm>
        </p:grpSpPr>
        <p:sp>
          <p:nvSpPr>
            <p:cNvPr id="1240" name="Google Shape;1240;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64"/>
          <p:cNvGrpSpPr/>
          <p:nvPr/>
        </p:nvGrpSpPr>
        <p:grpSpPr>
          <a:xfrm>
            <a:off x="7447741" y="2904685"/>
            <a:ext cx="101077" cy="107645"/>
            <a:chOff x="4811425" y="2065025"/>
            <a:chExt cx="41500" cy="44200"/>
          </a:xfrm>
        </p:grpSpPr>
        <p:sp>
          <p:nvSpPr>
            <p:cNvPr id="1243" name="Google Shape;1243;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64"/>
          <p:cNvGrpSpPr/>
          <p:nvPr/>
        </p:nvGrpSpPr>
        <p:grpSpPr>
          <a:xfrm>
            <a:off x="7740178" y="2904898"/>
            <a:ext cx="120867" cy="107218"/>
            <a:chOff x="4929875" y="2065025"/>
            <a:chExt cx="49625" cy="44025"/>
          </a:xfrm>
        </p:grpSpPr>
        <p:sp>
          <p:nvSpPr>
            <p:cNvPr id="1246" name="Google Shape;1246;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64"/>
          <p:cNvGrpSpPr/>
          <p:nvPr/>
        </p:nvGrpSpPr>
        <p:grpSpPr>
          <a:xfrm>
            <a:off x="8068847" y="2907912"/>
            <a:ext cx="70206" cy="101191"/>
            <a:chOff x="5083925" y="2066350"/>
            <a:chExt cx="28825" cy="41550"/>
          </a:xfrm>
        </p:grpSpPr>
        <p:sp>
          <p:nvSpPr>
            <p:cNvPr id="1249" name="Google Shape;1249;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64"/>
          <p:cNvGrpSpPr/>
          <p:nvPr/>
        </p:nvGrpSpPr>
        <p:grpSpPr>
          <a:xfrm>
            <a:off x="7100401" y="2923559"/>
            <a:ext cx="181026" cy="69896"/>
            <a:chOff x="4659775" y="2072775"/>
            <a:chExt cx="74325" cy="28700"/>
          </a:xfrm>
        </p:grpSpPr>
        <p:sp>
          <p:nvSpPr>
            <p:cNvPr id="1252" name="Google Shape;1252;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64"/>
          <p:cNvGrpSpPr/>
          <p:nvPr/>
        </p:nvGrpSpPr>
        <p:grpSpPr>
          <a:xfrm>
            <a:off x="8020257" y="2714124"/>
            <a:ext cx="167387" cy="89197"/>
            <a:chOff x="4662475" y="1976500"/>
            <a:chExt cx="68725" cy="36625"/>
          </a:xfrm>
        </p:grpSpPr>
        <p:sp>
          <p:nvSpPr>
            <p:cNvPr id="1256" name="Google Shape;1256;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64"/>
          <p:cNvGrpSpPr/>
          <p:nvPr/>
        </p:nvGrpSpPr>
        <p:grpSpPr>
          <a:xfrm>
            <a:off x="7717162" y="2717564"/>
            <a:ext cx="166899" cy="82317"/>
            <a:chOff x="4920150" y="1977875"/>
            <a:chExt cx="68525" cy="33800"/>
          </a:xfrm>
        </p:grpSpPr>
        <p:sp>
          <p:nvSpPr>
            <p:cNvPr id="1260" name="Google Shape;1260;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64"/>
          <p:cNvGrpSpPr/>
          <p:nvPr/>
        </p:nvGrpSpPr>
        <p:grpSpPr>
          <a:xfrm>
            <a:off x="7128319" y="3121482"/>
            <a:ext cx="125190" cy="127858"/>
            <a:chOff x="4676550" y="2160575"/>
            <a:chExt cx="51400" cy="52500"/>
          </a:xfrm>
        </p:grpSpPr>
        <p:sp>
          <p:nvSpPr>
            <p:cNvPr id="1264" name="Google Shape;1264;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64"/>
          <p:cNvGrpSpPr/>
          <p:nvPr/>
        </p:nvGrpSpPr>
        <p:grpSpPr>
          <a:xfrm>
            <a:off x="7425577" y="3128514"/>
            <a:ext cx="145405" cy="113794"/>
            <a:chOff x="4768325" y="2163475"/>
            <a:chExt cx="59700" cy="46725"/>
          </a:xfrm>
        </p:grpSpPr>
        <p:sp>
          <p:nvSpPr>
            <p:cNvPr id="1268" name="Google Shape;1268;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6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64"/>
          <p:cNvGrpSpPr/>
          <p:nvPr/>
        </p:nvGrpSpPr>
        <p:grpSpPr>
          <a:xfrm>
            <a:off x="7441895" y="3383608"/>
            <a:ext cx="112768" cy="106853"/>
            <a:chOff x="4768575" y="2253950"/>
            <a:chExt cx="46300" cy="43875"/>
          </a:xfrm>
        </p:grpSpPr>
        <p:sp>
          <p:nvSpPr>
            <p:cNvPr id="1277" name="Google Shape;1277;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64"/>
          <p:cNvGrpSpPr/>
          <p:nvPr/>
        </p:nvGrpSpPr>
        <p:grpSpPr>
          <a:xfrm>
            <a:off x="7741518" y="3872634"/>
            <a:ext cx="118187" cy="146246"/>
            <a:chOff x="4960900" y="2433225"/>
            <a:chExt cx="48525" cy="60050"/>
          </a:xfrm>
        </p:grpSpPr>
        <p:sp>
          <p:nvSpPr>
            <p:cNvPr id="1280" name="Google Shape;1280;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4"/>
          <p:cNvGrpSpPr/>
          <p:nvPr/>
        </p:nvGrpSpPr>
        <p:grpSpPr>
          <a:xfrm>
            <a:off x="7430083" y="4136695"/>
            <a:ext cx="136394" cy="143810"/>
            <a:chOff x="4854075" y="2527625"/>
            <a:chExt cx="56000" cy="59050"/>
          </a:xfrm>
        </p:grpSpPr>
        <p:sp>
          <p:nvSpPr>
            <p:cNvPr id="1283" name="Google Shape;1283;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6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64"/>
          <p:cNvGrpSpPr/>
          <p:nvPr/>
        </p:nvGrpSpPr>
        <p:grpSpPr>
          <a:xfrm>
            <a:off x="8054294" y="3600439"/>
            <a:ext cx="99312" cy="160797"/>
            <a:chOff x="5059700" y="2334775"/>
            <a:chExt cx="40775" cy="66025"/>
          </a:xfrm>
        </p:grpSpPr>
        <p:sp>
          <p:nvSpPr>
            <p:cNvPr id="1289" name="Google Shape;1289;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4"/>
          <p:cNvGrpSpPr/>
          <p:nvPr/>
        </p:nvGrpSpPr>
        <p:grpSpPr>
          <a:xfrm>
            <a:off x="8011458" y="3865571"/>
            <a:ext cx="184984" cy="160371"/>
            <a:chOff x="5037700" y="2430325"/>
            <a:chExt cx="75950" cy="65850"/>
          </a:xfrm>
        </p:grpSpPr>
        <p:sp>
          <p:nvSpPr>
            <p:cNvPr id="1299" name="Google Shape;1299;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64"/>
          <p:cNvGrpSpPr/>
          <p:nvPr/>
        </p:nvGrpSpPr>
        <p:grpSpPr>
          <a:xfrm>
            <a:off x="7430964" y="3632023"/>
            <a:ext cx="173014" cy="97629"/>
            <a:chOff x="4756975" y="2341800"/>
            <a:chExt cx="91975" cy="51925"/>
          </a:xfrm>
        </p:grpSpPr>
        <p:sp>
          <p:nvSpPr>
            <p:cNvPr id="1302" name="Google Shape;1302;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4"/>
          <p:cNvGrpSpPr/>
          <p:nvPr/>
        </p:nvGrpSpPr>
        <p:grpSpPr>
          <a:xfrm>
            <a:off x="7697901" y="4120720"/>
            <a:ext cx="212497" cy="175761"/>
            <a:chOff x="4943575" y="2516350"/>
            <a:chExt cx="98675" cy="81700"/>
          </a:xfrm>
        </p:grpSpPr>
        <p:sp>
          <p:nvSpPr>
            <p:cNvPr id="1323" name="Google Shape;1323;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4"/>
          <p:cNvGrpSpPr/>
          <p:nvPr/>
        </p:nvGrpSpPr>
        <p:grpSpPr>
          <a:xfrm>
            <a:off x="1955962" y="3346963"/>
            <a:ext cx="965351" cy="134611"/>
            <a:chOff x="4411970" y="2962952"/>
            <a:chExt cx="706544" cy="104212"/>
          </a:xfrm>
        </p:grpSpPr>
        <p:sp>
          <p:nvSpPr>
            <p:cNvPr id="1402" name="Google Shape;1402;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64"/>
          <p:cNvGrpSpPr/>
          <p:nvPr/>
        </p:nvGrpSpPr>
        <p:grpSpPr>
          <a:xfrm>
            <a:off x="1955962" y="2935877"/>
            <a:ext cx="960158" cy="289172"/>
            <a:chOff x="4411970" y="2726085"/>
            <a:chExt cx="643107" cy="193659"/>
          </a:xfrm>
        </p:grpSpPr>
        <p:sp>
          <p:nvSpPr>
            <p:cNvPr id="1407" name="Google Shape;1407;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64"/>
          <p:cNvGrpSpPr/>
          <p:nvPr/>
        </p:nvGrpSpPr>
        <p:grpSpPr>
          <a:xfrm>
            <a:off x="958854" y="3201987"/>
            <a:ext cx="833173" cy="259209"/>
            <a:chOff x="4411970" y="4340222"/>
            <a:chExt cx="779467" cy="242683"/>
          </a:xfrm>
        </p:grpSpPr>
        <p:sp>
          <p:nvSpPr>
            <p:cNvPr id="1411" name="Google Shape;1411;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64"/>
          <p:cNvGrpSpPr/>
          <p:nvPr/>
        </p:nvGrpSpPr>
        <p:grpSpPr>
          <a:xfrm>
            <a:off x="1955962" y="2597733"/>
            <a:ext cx="965160" cy="216230"/>
            <a:chOff x="4411970" y="2468674"/>
            <a:chExt cx="747317" cy="167425"/>
          </a:xfrm>
        </p:grpSpPr>
        <p:sp>
          <p:nvSpPr>
            <p:cNvPr id="1415" name="Google Shape;1415;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64"/>
          <p:cNvGrpSpPr/>
          <p:nvPr/>
        </p:nvGrpSpPr>
        <p:grpSpPr>
          <a:xfrm>
            <a:off x="954709" y="2502450"/>
            <a:ext cx="810451" cy="319148"/>
            <a:chOff x="4411970" y="3686602"/>
            <a:chExt cx="797845" cy="314215"/>
          </a:xfrm>
        </p:grpSpPr>
        <p:sp>
          <p:nvSpPr>
            <p:cNvPr id="1418" name="Google Shape;1418;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6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64"/>
          <p:cNvGrpSpPr/>
          <p:nvPr/>
        </p:nvGrpSpPr>
        <p:grpSpPr>
          <a:xfrm>
            <a:off x="954806" y="2256974"/>
            <a:ext cx="1970333" cy="208784"/>
            <a:chOff x="6336019" y="3733725"/>
            <a:chExt cx="2566206" cy="351310"/>
          </a:xfrm>
        </p:grpSpPr>
        <p:sp>
          <p:nvSpPr>
            <p:cNvPr id="1425" name="Google Shape;1425;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64"/>
          <p:cNvGrpSpPr/>
          <p:nvPr/>
        </p:nvGrpSpPr>
        <p:grpSpPr>
          <a:xfrm>
            <a:off x="1955962" y="3864529"/>
            <a:ext cx="946551" cy="153200"/>
            <a:chOff x="4404545" y="3301592"/>
            <a:chExt cx="782403" cy="129272"/>
          </a:xfrm>
        </p:grpSpPr>
        <p:sp>
          <p:nvSpPr>
            <p:cNvPr id="1430" name="Google Shape;1430;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64"/>
          <p:cNvGrpSpPr/>
          <p:nvPr/>
        </p:nvGrpSpPr>
        <p:grpSpPr>
          <a:xfrm>
            <a:off x="1955962" y="3603488"/>
            <a:ext cx="962257" cy="139127"/>
            <a:chOff x="4411970" y="3131459"/>
            <a:chExt cx="710520" cy="117397"/>
          </a:xfrm>
        </p:grpSpPr>
        <p:sp>
          <p:nvSpPr>
            <p:cNvPr id="1433" name="Google Shape;1433;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6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6" name="Google Shape;1436;p64"/>
          <p:cNvGrpSpPr/>
          <p:nvPr/>
        </p:nvGrpSpPr>
        <p:grpSpPr>
          <a:xfrm>
            <a:off x="956107" y="3538282"/>
            <a:ext cx="823838" cy="458988"/>
            <a:chOff x="4411970" y="1801825"/>
            <a:chExt cx="734586" cy="409262"/>
          </a:xfrm>
        </p:grpSpPr>
        <p:sp>
          <p:nvSpPr>
            <p:cNvPr id="1437" name="Google Shape;1437;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64"/>
          <p:cNvGrpSpPr/>
          <p:nvPr/>
        </p:nvGrpSpPr>
        <p:grpSpPr>
          <a:xfrm>
            <a:off x="956107" y="4086708"/>
            <a:ext cx="856348" cy="212039"/>
            <a:chOff x="4411970" y="2233974"/>
            <a:chExt cx="763574" cy="189068"/>
          </a:xfrm>
        </p:grpSpPr>
        <p:sp>
          <p:nvSpPr>
            <p:cNvPr id="1440" name="Google Shape;1440;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64"/>
          <p:cNvGrpSpPr/>
          <p:nvPr/>
        </p:nvGrpSpPr>
        <p:grpSpPr>
          <a:xfrm>
            <a:off x="3066303" y="2262044"/>
            <a:ext cx="511602" cy="511602"/>
            <a:chOff x="5681300" y="2527788"/>
            <a:chExt cx="805800" cy="805800"/>
          </a:xfrm>
        </p:grpSpPr>
        <p:sp>
          <p:nvSpPr>
            <p:cNvPr id="1443" name="Google Shape;1443;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64"/>
          <p:cNvGrpSpPr/>
          <p:nvPr/>
        </p:nvGrpSpPr>
        <p:grpSpPr>
          <a:xfrm>
            <a:off x="3063497" y="3028627"/>
            <a:ext cx="513021" cy="512935"/>
            <a:chOff x="4049800" y="640400"/>
            <a:chExt cx="858900" cy="858900"/>
          </a:xfrm>
        </p:grpSpPr>
        <p:sp>
          <p:nvSpPr>
            <p:cNvPr id="1446" name="Google Shape;1446;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64"/>
          <p:cNvGrpSpPr/>
          <p:nvPr/>
        </p:nvGrpSpPr>
        <p:grpSpPr>
          <a:xfrm>
            <a:off x="2980696" y="3680519"/>
            <a:ext cx="686489" cy="686585"/>
            <a:chOff x="5080188" y="927900"/>
            <a:chExt cx="961200" cy="961200"/>
          </a:xfrm>
        </p:grpSpPr>
        <p:sp>
          <p:nvSpPr>
            <p:cNvPr id="1449" name="Google Shape;1449;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64"/>
          <p:cNvGrpSpPr/>
          <p:nvPr/>
        </p:nvGrpSpPr>
        <p:grpSpPr>
          <a:xfrm>
            <a:off x="3763848" y="3773248"/>
            <a:ext cx="510373" cy="510937"/>
            <a:chOff x="7508249" y="1522825"/>
            <a:chExt cx="1326332" cy="1322987"/>
          </a:xfrm>
        </p:grpSpPr>
        <p:sp>
          <p:nvSpPr>
            <p:cNvPr id="1458" name="Google Shape;1458;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64"/>
          <p:cNvGrpSpPr/>
          <p:nvPr/>
        </p:nvGrpSpPr>
        <p:grpSpPr>
          <a:xfrm>
            <a:off x="4455441" y="3774653"/>
            <a:ext cx="492652" cy="503348"/>
            <a:chOff x="6039282" y="1042577"/>
            <a:chExt cx="734315" cy="731929"/>
          </a:xfrm>
        </p:grpSpPr>
        <p:sp>
          <p:nvSpPr>
            <p:cNvPr id="1469" name="Google Shape;1469;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64"/>
          <p:cNvGrpSpPr/>
          <p:nvPr/>
        </p:nvGrpSpPr>
        <p:grpSpPr>
          <a:xfrm>
            <a:off x="5095855" y="2270694"/>
            <a:ext cx="483304" cy="504902"/>
            <a:chOff x="1825800" y="1651625"/>
            <a:chExt cx="568125" cy="591775"/>
          </a:xfrm>
        </p:grpSpPr>
        <p:sp>
          <p:nvSpPr>
            <p:cNvPr id="1491" name="Google Shape;1491;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6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502" name="Google Shape;1502;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grpSp>
        <p:nvGrpSpPr>
          <p:cNvPr id="652" name="Google Shape;652;p40"/>
          <p:cNvGrpSpPr/>
          <p:nvPr/>
        </p:nvGrpSpPr>
        <p:grpSpPr>
          <a:xfrm>
            <a:off x="3403721" y="1769542"/>
            <a:ext cx="2340796" cy="2404771"/>
            <a:chOff x="3403819" y="1976409"/>
            <a:chExt cx="2336357" cy="1991364"/>
          </a:xfrm>
        </p:grpSpPr>
        <p:sp>
          <p:nvSpPr>
            <p:cNvPr id="653" name="Google Shape;653;p40"/>
            <p:cNvSpPr/>
            <p:nvPr/>
          </p:nvSpPr>
          <p:spPr>
            <a:xfrm>
              <a:off x="3568340" y="2205239"/>
              <a:ext cx="2171835" cy="176253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40"/>
            <p:cNvSpPr/>
            <p:nvPr/>
          </p:nvSpPr>
          <p:spPr>
            <a:xfrm>
              <a:off x="4122743" y="1983441"/>
              <a:ext cx="710349" cy="222407"/>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40"/>
            <p:cNvSpPr/>
            <p:nvPr/>
          </p:nvSpPr>
          <p:spPr>
            <a:xfrm>
              <a:off x="3414358" y="1985011"/>
              <a:ext cx="2171835" cy="1877697"/>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40"/>
            <p:cNvSpPr/>
            <p:nvPr/>
          </p:nvSpPr>
          <p:spPr>
            <a:xfrm>
              <a:off x="3403819" y="1976409"/>
              <a:ext cx="2192915" cy="18946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7" name="Google Shape;657;p40"/>
          <p:cNvGrpSpPr/>
          <p:nvPr/>
        </p:nvGrpSpPr>
        <p:grpSpPr>
          <a:xfrm>
            <a:off x="789735" y="1767415"/>
            <a:ext cx="2336358" cy="2409017"/>
            <a:chOff x="4122750" y="1608600"/>
            <a:chExt cx="3139000" cy="2675497"/>
          </a:xfrm>
        </p:grpSpPr>
        <p:sp>
          <p:nvSpPr>
            <p:cNvPr id="658" name="Google Shape;658;p40"/>
            <p:cNvSpPr/>
            <p:nvPr/>
          </p:nvSpPr>
          <p:spPr>
            <a:xfrm>
              <a:off x="4343792" y="1916043"/>
              <a:ext cx="2917958" cy="236805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40"/>
            <p:cNvSpPr/>
            <p:nvPr/>
          </p:nvSpPr>
          <p:spPr>
            <a:xfrm>
              <a:off x="5088657" y="1618047"/>
              <a:ext cx="954386" cy="298816"/>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40"/>
            <p:cNvSpPr/>
            <p:nvPr/>
          </p:nvSpPr>
          <p:spPr>
            <a:xfrm>
              <a:off x="4136910" y="1620157"/>
              <a:ext cx="2917958" cy="2522782"/>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40"/>
            <p:cNvSpPr/>
            <p:nvPr/>
          </p:nvSpPr>
          <p:spPr>
            <a:xfrm>
              <a:off x="4122750" y="1608600"/>
              <a:ext cx="2946279" cy="25455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2" name="Google Shape;662;p40"/>
          <p:cNvGrpSpPr/>
          <p:nvPr/>
        </p:nvGrpSpPr>
        <p:grpSpPr>
          <a:xfrm>
            <a:off x="6017733" y="1769555"/>
            <a:ext cx="2340796" cy="2404771"/>
            <a:chOff x="6017906" y="1976409"/>
            <a:chExt cx="2336357" cy="1991364"/>
          </a:xfrm>
        </p:grpSpPr>
        <p:sp>
          <p:nvSpPr>
            <p:cNvPr id="663" name="Google Shape;663;p40"/>
            <p:cNvSpPr/>
            <p:nvPr/>
          </p:nvSpPr>
          <p:spPr>
            <a:xfrm>
              <a:off x="6182428" y="2205239"/>
              <a:ext cx="2171835" cy="1762534"/>
            </a:xfrm>
            <a:custGeom>
              <a:avLst/>
              <a:gdLst/>
              <a:ahLst/>
              <a:cxnLst/>
              <a:rect l="l" t="t" r="r" b="b"/>
              <a:pathLst>
                <a:path w="25346" h="25819" extrusionOk="0">
                  <a:moveTo>
                    <a:pt x="16554" y="1"/>
                  </a:moveTo>
                  <a:lnTo>
                    <a:pt x="24268" y="1"/>
                  </a:lnTo>
                  <a:lnTo>
                    <a:pt x="25061" y="1"/>
                  </a:lnTo>
                  <a:cubicBezTo>
                    <a:pt x="25216" y="1"/>
                    <a:pt x="25345" y="126"/>
                    <a:pt x="25345" y="282"/>
                  </a:cubicBezTo>
                  <a:lnTo>
                    <a:pt x="25345" y="25534"/>
                  </a:lnTo>
                  <a:cubicBezTo>
                    <a:pt x="25345" y="25689"/>
                    <a:pt x="25218" y="25818"/>
                    <a:pt x="25061" y="25818"/>
                  </a:cubicBezTo>
                  <a:lnTo>
                    <a:pt x="283" y="25818"/>
                  </a:lnTo>
                  <a:cubicBezTo>
                    <a:pt x="128" y="25818"/>
                    <a:pt x="1" y="25689"/>
                    <a:pt x="1" y="25534"/>
                  </a:cubicBezTo>
                  <a:lnTo>
                    <a:pt x="1" y="1259"/>
                  </a:lnTo>
                  <a:lnTo>
                    <a:pt x="1" y="282"/>
                  </a:lnTo>
                  <a:lnTo>
                    <a:pt x="1" y="1"/>
                  </a:ln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40"/>
            <p:cNvSpPr/>
            <p:nvPr/>
          </p:nvSpPr>
          <p:spPr>
            <a:xfrm>
              <a:off x="6736831" y="1983441"/>
              <a:ext cx="710349" cy="222407"/>
            </a:xfrm>
            <a:custGeom>
              <a:avLst/>
              <a:gdLst/>
              <a:ahLst/>
              <a:cxnLst/>
              <a:rect l="l" t="t" r="r" b="b"/>
              <a:pathLst>
                <a:path w="8290" h="3258" extrusionOk="0">
                  <a:moveTo>
                    <a:pt x="311" y="1"/>
                  </a:moveTo>
                  <a:lnTo>
                    <a:pt x="7979" y="1"/>
                  </a:lnTo>
                  <a:cubicBezTo>
                    <a:pt x="8149" y="1"/>
                    <a:pt x="8289" y="138"/>
                    <a:pt x="8289" y="311"/>
                  </a:cubicBezTo>
                  <a:lnTo>
                    <a:pt x="8289" y="2945"/>
                  </a:lnTo>
                  <a:cubicBezTo>
                    <a:pt x="8289" y="3118"/>
                    <a:pt x="8149" y="3258"/>
                    <a:pt x="7979" y="3258"/>
                  </a:cubicBezTo>
                  <a:lnTo>
                    <a:pt x="311" y="3258"/>
                  </a:lnTo>
                  <a:cubicBezTo>
                    <a:pt x="138" y="3258"/>
                    <a:pt x="0" y="3118"/>
                    <a:pt x="0" y="2945"/>
                  </a:cubicBezTo>
                  <a:lnTo>
                    <a:pt x="0" y="311"/>
                  </a:lnTo>
                  <a:cubicBezTo>
                    <a:pt x="0" y="138"/>
                    <a:pt x="138" y="1"/>
                    <a:pt x="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40"/>
            <p:cNvSpPr/>
            <p:nvPr/>
          </p:nvSpPr>
          <p:spPr>
            <a:xfrm>
              <a:off x="6028446" y="1985011"/>
              <a:ext cx="2171835" cy="1877697"/>
            </a:xfrm>
            <a:custGeom>
              <a:avLst/>
              <a:gdLst/>
              <a:ahLst/>
              <a:cxnLst/>
              <a:rect l="l" t="t" r="r" b="b"/>
              <a:pathLst>
                <a:path w="25346" h="27506" extrusionOk="0">
                  <a:moveTo>
                    <a:pt x="8292" y="1688"/>
                  </a:moveTo>
                  <a:lnTo>
                    <a:pt x="25061" y="1688"/>
                  </a:lnTo>
                  <a:cubicBezTo>
                    <a:pt x="25215" y="1688"/>
                    <a:pt x="25345" y="1816"/>
                    <a:pt x="25345" y="1972"/>
                  </a:cubicBezTo>
                  <a:lnTo>
                    <a:pt x="25345" y="27224"/>
                  </a:lnTo>
                  <a:cubicBezTo>
                    <a:pt x="25345" y="27378"/>
                    <a:pt x="25220" y="27506"/>
                    <a:pt x="25061" y="27506"/>
                  </a:cubicBezTo>
                  <a:lnTo>
                    <a:pt x="282" y="27506"/>
                  </a:lnTo>
                  <a:cubicBezTo>
                    <a:pt x="128" y="27506"/>
                    <a:pt x="1" y="27380"/>
                    <a:pt x="1" y="27224"/>
                  </a:cubicBezTo>
                  <a:lnTo>
                    <a:pt x="1" y="2947"/>
                  </a:lnTo>
                  <a:lnTo>
                    <a:pt x="1" y="1970"/>
                  </a:lnTo>
                  <a:lnTo>
                    <a:pt x="1" y="311"/>
                  </a:lnTo>
                  <a:cubicBezTo>
                    <a:pt x="1" y="140"/>
                    <a:pt x="138" y="0"/>
                    <a:pt x="311" y="0"/>
                  </a:cubicBezTo>
                  <a:lnTo>
                    <a:pt x="7979" y="0"/>
                  </a:lnTo>
                  <a:cubicBezTo>
                    <a:pt x="8152" y="0"/>
                    <a:pt x="8290" y="138"/>
                    <a:pt x="8290" y="311"/>
                  </a:cubicBezTo>
                  <a:close/>
                </a:path>
              </a:pathLst>
            </a:custGeom>
            <a:solidFill>
              <a:srgbClr val="1B2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40"/>
            <p:cNvSpPr/>
            <p:nvPr/>
          </p:nvSpPr>
          <p:spPr>
            <a:xfrm>
              <a:off x="6017906" y="1976409"/>
              <a:ext cx="2192915" cy="1894627"/>
            </a:xfrm>
            <a:custGeom>
              <a:avLst/>
              <a:gdLst/>
              <a:ahLst/>
              <a:cxnLst/>
              <a:rect l="l" t="t" r="r" b="b"/>
              <a:pathLst>
                <a:path w="25592" h="27754" extrusionOk="0">
                  <a:moveTo>
                    <a:pt x="8538" y="1689"/>
                  </a:moveTo>
                  <a:lnTo>
                    <a:pt x="25184" y="1689"/>
                  </a:lnTo>
                  <a:cubicBezTo>
                    <a:pt x="25295" y="1689"/>
                    <a:pt x="25398" y="1736"/>
                    <a:pt x="25472" y="1808"/>
                  </a:cubicBezTo>
                  <a:cubicBezTo>
                    <a:pt x="25548" y="1882"/>
                    <a:pt x="25591" y="1983"/>
                    <a:pt x="25591" y="2096"/>
                  </a:cubicBezTo>
                  <a:lnTo>
                    <a:pt x="25591" y="27348"/>
                  </a:lnTo>
                  <a:cubicBezTo>
                    <a:pt x="25591" y="27457"/>
                    <a:pt x="25544" y="27560"/>
                    <a:pt x="25472" y="27636"/>
                  </a:cubicBezTo>
                  <a:cubicBezTo>
                    <a:pt x="25400" y="27710"/>
                    <a:pt x="25297" y="27753"/>
                    <a:pt x="25184" y="27753"/>
                  </a:cubicBezTo>
                  <a:lnTo>
                    <a:pt x="405" y="27753"/>
                  </a:lnTo>
                  <a:cubicBezTo>
                    <a:pt x="296" y="27753"/>
                    <a:pt x="194" y="27708"/>
                    <a:pt x="117" y="27636"/>
                  </a:cubicBezTo>
                  <a:cubicBezTo>
                    <a:pt x="43" y="27560"/>
                    <a:pt x="0" y="27459"/>
                    <a:pt x="0" y="27348"/>
                  </a:cubicBezTo>
                  <a:lnTo>
                    <a:pt x="0" y="437"/>
                  </a:lnTo>
                  <a:cubicBezTo>
                    <a:pt x="0" y="320"/>
                    <a:pt x="50" y="208"/>
                    <a:pt x="128" y="128"/>
                  </a:cubicBezTo>
                  <a:cubicBezTo>
                    <a:pt x="208" y="50"/>
                    <a:pt x="317" y="1"/>
                    <a:pt x="436" y="1"/>
                  </a:cubicBezTo>
                  <a:lnTo>
                    <a:pt x="8104" y="1"/>
                  </a:lnTo>
                  <a:cubicBezTo>
                    <a:pt x="8224" y="1"/>
                    <a:pt x="8333" y="50"/>
                    <a:pt x="8411" y="128"/>
                  </a:cubicBezTo>
                  <a:lnTo>
                    <a:pt x="8411" y="128"/>
                  </a:lnTo>
                  <a:cubicBezTo>
                    <a:pt x="8491" y="208"/>
                    <a:pt x="8538" y="317"/>
                    <a:pt x="8538" y="435"/>
                  </a:cubicBezTo>
                  <a:close/>
                  <a:moveTo>
                    <a:pt x="25184" y="1938"/>
                  </a:moveTo>
                  <a:lnTo>
                    <a:pt x="8289" y="1938"/>
                  </a:lnTo>
                  <a:lnTo>
                    <a:pt x="8289" y="437"/>
                  </a:lnTo>
                  <a:cubicBezTo>
                    <a:pt x="8289" y="385"/>
                    <a:pt x="8269" y="340"/>
                    <a:pt x="8236" y="307"/>
                  </a:cubicBezTo>
                  <a:cubicBezTo>
                    <a:pt x="8201" y="272"/>
                    <a:pt x="8156" y="252"/>
                    <a:pt x="8104" y="252"/>
                  </a:cubicBezTo>
                  <a:lnTo>
                    <a:pt x="436" y="252"/>
                  </a:lnTo>
                  <a:cubicBezTo>
                    <a:pt x="385" y="252"/>
                    <a:pt x="340" y="272"/>
                    <a:pt x="307" y="307"/>
                  </a:cubicBezTo>
                  <a:cubicBezTo>
                    <a:pt x="272" y="340"/>
                    <a:pt x="251" y="385"/>
                    <a:pt x="251" y="437"/>
                  </a:cubicBezTo>
                  <a:lnTo>
                    <a:pt x="251" y="27348"/>
                  </a:lnTo>
                  <a:cubicBezTo>
                    <a:pt x="251" y="27391"/>
                    <a:pt x="270" y="27430"/>
                    <a:pt x="298" y="27457"/>
                  </a:cubicBezTo>
                  <a:cubicBezTo>
                    <a:pt x="327" y="27486"/>
                    <a:pt x="364" y="27504"/>
                    <a:pt x="409" y="27504"/>
                  </a:cubicBezTo>
                  <a:lnTo>
                    <a:pt x="25188" y="27504"/>
                  </a:lnTo>
                  <a:cubicBezTo>
                    <a:pt x="25232" y="27504"/>
                    <a:pt x="25271" y="27486"/>
                    <a:pt x="25297" y="27457"/>
                  </a:cubicBezTo>
                  <a:cubicBezTo>
                    <a:pt x="25326" y="27430"/>
                    <a:pt x="25345" y="27389"/>
                    <a:pt x="25345" y="27348"/>
                  </a:cubicBezTo>
                  <a:lnTo>
                    <a:pt x="25345" y="2096"/>
                  </a:lnTo>
                  <a:cubicBezTo>
                    <a:pt x="25345" y="2051"/>
                    <a:pt x="25326" y="2014"/>
                    <a:pt x="25297" y="1985"/>
                  </a:cubicBezTo>
                  <a:cubicBezTo>
                    <a:pt x="25266" y="1956"/>
                    <a:pt x="25229" y="1938"/>
                    <a:pt x="25184" y="19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7" name="Google Shape;667;p40"/>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solidFill>
                  <a:schemeClr val="lt1"/>
                </a:solidFill>
                <a:latin typeface="Microsoft YaHei" panose="020B0503020204020204" pitchFamily="34" charset="-122"/>
                <a:ea typeface="Microsoft YaHei" panose="020B0503020204020204" pitchFamily="34" charset="-122"/>
              </a:rPr>
              <a:t>实验室设备管理</a:t>
            </a:r>
            <a:r>
              <a:rPr lang="zh-CN" altLang="en-US" dirty="0">
                <a:solidFill>
                  <a:schemeClr val="tx1"/>
                </a:solidFill>
                <a:latin typeface="Microsoft YaHei" panose="020B0503020204020204" pitchFamily="34" charset="-122"/>
                <a:ea typeface="Microsoft YaHei" panose="020B0503020204020204" pitchFamily="34" charset="-122"/>
              </a:rPr>
              <a:t>痛点</a:t>
            </a:r>
            <a:r>
              <a:rPr lang="zh-CN" altLang="en-US" dirty="0">
                <a:solidFill>
                  <a:schemeClr val="lt1"/>
                </a:solidFill>
                <a:latin typeface="Microsoft YaHei" panose="020B0503020204020204" pitchFamily="34" charset="-122"/>
                <a:ea typeface="Microsoft YaHei" panose="020B0503020204020204" pitchFamily="34" charset="-122"/>
              </a:rPr>
              <a:t>？</a:t>
            </a:r>
            <a:endParaRPr dirty="0">
              <a:solidFill>
                <a:schemeClr val="lt1"/>
              </a:solidFill>
              <a:latin typeface="Microsoft YaHei" panose="020B0503020204020204" pitchFamily="34" charset="-122"/>
              <a:ea typeface="Microsoft YaHei" panose="020B0503020204020204" pitchFamily="34" charset="-122"/>
            </a:endParaRPr>
          </a:p>
        </p:txBody>
      </p:sp>
      <p:sp>
        <p:nvSpPr>
          <p:cNvPr id="668" name="Google Shape;668;p40"/>
          <p:cNvSpPr txBox="1">
            <a:spLocks noGrp="1"/>
          </p:cNvSpPr>
          <p:nvPr>
            <p:ph type="title" idx="2"/>
          </p:nvPr>
        </p:nvSpPr>
        <p:spPr>
          <a:xfrm>
            <a:off x="923025" y="2121888"/>
            <a:ext cx="1956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设备众多</a:t>
            </a:r>
            <a:endParaRPr dirty="0">
              <a:latin typeface="Microsoft YaHei" panose="020B0503020204020204" pitchFamily="34" charset="-122"/>
              <a:ea typeface="Microsoft YaHei" panose="020B0503020204020204" pitchFamily="34" charset="-122"/>
            </a:endParaRPr>
          </a:p>
        </p:txBody>
      </p:sp>
      <p:sp>
        <p:nvSpPr>
          <p:cNvPr id="669" name="Google Shape;669;p40"/>
          <p:cNvSpPr txBox="1">
            <a:spLocks noGrp="1"/>
          </p:cNvSpPr>
          <p:nvPr>
            <p:ph type="subTitle" idx="1"/>
          </p:nvPr>
        </p:nvSpPr>
        <p:spPr>
          <a:xfrm>
            <a:off x="922125" y="2571749"/>
            <a:ext cx="1958700" cy="12438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实验设备分类复杂、数量极其庞大</a:t>
            </a:r>
            <a:endParaRPr lang="en-US" altLang="zh-CN" sz="1200" dirty="0">
              <a:latin typeface="Microsoft YaHei" panose="020B0503020204020204" pitchFamily="34" charset="-122"/>
              <a:ea typeface="Microsoft YaHei" panose="020B0503020204020204" pitchFamily="34" charset="-122"/>
            </a:endParaRPr>
          </a:p>
          <a:p>
            <a:pPr marL="171450" lvl="0" indent="-171450" algn="l" rtl="0">
              <a:lnSpc>
                <a:spcPct val="150000"/>
              </a:lnSpc>
              <a:spcBef>
                <a:spcPts val="0"/>
              </a:spcBef>
              <a:spcAft>
                <a:spcPts val="0"/>
              </a:spcAft>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传统纸标签或手工台账维护管理任务量巨大</a:t>
            </a:r>
            <a:endParaRPr lang="en-US" altLang="zh-CN" sz="1200" dirty="0">
              <a:latin typeface="Microsoft YaHei" panose="020B0503020204020204" pitchFamily="34" charset="-122"/>
              <a:ea typeface="Microsoft YaHei" panose="020B0503020204020204" pitchFamily="34" charset="-122"/>
            </a:endParaRPr>
          </a:p>
        </p:txBody>
      </p:sp>
      <p:sp>
        <p:nvSpPr>
          <p:cNvPr id="670" name="Google Shape;670;p40"/>
          <p:cNvSpPr txBox="1">
            <a:spLocks noGrp="1"/>
          </p:cNvSpPr>
          <p:nvPr>
            <p:ph type="title" idx="3"/>
          </p:nvPr>
        </p:nvSpPr>
        <p:spPr>
          <a:xfrm>
            <a:off x="3526675" y="2121900"/>
            <a:ext cx="1956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流程繁琐</a:t>
            </a:r>
            <a:endParaRPr dirty="0">
              <a:latin typeface="Microsoft YaHei" panose="020B0503020204020204" pitchFamily="34" charset="-122"/>
              <a:ea typeface="Microsoft YaHei" panose="020B0503020204020204" pitchFamily="34" charset="-122"/>
            </a:endParaRPr>
          </a:p>
        </p:txBody>
      </p:sp>
      <p:sp>
        <p:nvSpPr>
          <p:cNvPr id="671" name="Google Shape;671;p40"/>
          <p:cNvSpPr txBox="1">
            <a:spLocks noGrp="1"/>
          </p:cNvSpPr>
          <p:nvPr>
            <p:ph type="subTitle" idx="4"/>
          </p:nvPr>
        </p:nvSpPr>
        <p:spPr>
          <a:xfrm>
            <a:off x="3526675" y="2571899"/>
            <a:ext cx="2084686" cy="1485594"/>
          </a:xfrm>
          <a:prstGeom prst="rect">
            <a:avLst/>
          </a:prstGeom>
        </p:spPr>
        <p:txBody>
          <a:bodyPr spcFirstLastPara="1" wrap="square" lIns="91425" tIns="91425" rIns="91425" bIns="91425" anchor="t" anchorCtr="0">
            <a:noAutofit/>
          </a:bodyPr>
          <a:lstStyle/>
          <a:p>
            <a:pPr marL="171450" lvl="0" indent="-171450" algn="l">
              <a:lnSpc>
                <a:spcPct val="150000"/>
              </a:lnSpc>
              <a:spcBef>
                <a:spcPts val="0"/>
              </a:spcBef>
              <a:spcAft>
                <a:spcPts val="0"/>
              </a:spcAft>
              <a:buFont typeface="Arial" panose="020B0604020202020204" pitchFamily="34" charset="0"/>
              <a:buChar char="•"/>
            </a:pPr>
            <a:r>
              <a:rPr lang="en-US" sz="1200" dirty="0" err="1">
                <a:latin typeface="Microsoft YaHei" panose="020B0503020204020204" pitchFamily="34" charset="-122"/>
                <a:ea typeface="Microsoft YaHei" panose="020B0503020204020204" pitchFamily="34" charset="-122"/>
              </a:rPr>
              <a:t>实验设备为学校资产</a:t>
            </a:r>
            <a:r>
              <a:rPr lang="zh-CN" altLang="en-US" sz="1200" dirty="0">
                <a:latin typeface="Microsoft YaHei" panose="020B0503020204020204" pitchFamily="34" charset="-122"/>
                <a:ea typeface="Microsoft YaHei" panose="020B0503020204020204" pitchFamily="34" charset="-122"/>
              </a:rPr>
              <a:t>，任何变化流动都要走流程</a:t>
            </a:r>
            <a:endParaRPr lang="en-US" altLang="zh-CN" sz="1200" dirty="0">
              <a:latin typeface="Microsoft YaHei" panose="020B0503020204020204" pitchFamily="34" charset="-122"/>
              <a:ea typeface="Microsoft YaHei" panose="020B0503020204020204" pitchFamily="34" charset="-122"/>
            </a:endParaRPr>
          </a:p>
          <a:p>
            <a:pPr marL="171450" lvl="0" indent="-171450" algn="l" rtl="0">
              <a:lnSpc>
                <a:spcPct val="150000"/>
              </a:lnSpc>
              <a:spcBef>
                <a:spcPts val="0"/>
              </a:spcBef>
              <a:spcAft>
                <a:spcPts val="0"/>
              </a:spcAft>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流程参与人员多，流转效率不高，推进困难</a:t>
            </a:r>
            <a:endParaRPr sz="1200" dirty="0">
              <a:latin typeface="Microsoft YaHei" panose="020B0503020204020204" pitchFamily="34" charset="-122"/>
              <a:ea typeface="Microsoft YaHei" panose="020B0503020204020204" pitchFamily="34" charset="-122"/>
            </a:endParaRPr>
          </a:p>
        </p:txBody>
      </p:sp>
      <p:sp>
        <p:nvSpPr>
          <p:cNvPr id="672" name="Google Shape;672;p40"/>
          <p:cNvSpPr txBox="1">
            <a:spLocks noGrp="1"/>
          </p:cNvSpPr>
          <p:nvPr>
            <p:ph type="title" idx="5"/>
          </p:nvPr>
        </p:nvSpPr>
        <p:spPr>
          <a:xfrm>
            <a:off x="6130350" y="2121888"/>
            <a:ext cx="1956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维护困难</a:t>
            </a:r>
            <a:endParaRPr dirty="0">
              <a:latin typeface="Microsoft YaHei" panose="020B0503020204020204" pitchFamily="34" charset="-122"/>
              <a:ea typeface="Microsoft YaHei" panose="020B0503020204020204" pitchFamily="34" charset="-122"/>
            </a:endParaRPr>
          </a:p>
        </p:txBody>
      </p:sp>
      <p:sp>
        <p:nvSpPr>
          <p:cNvPr id="24" name="Google Shape;671;p40">
            <a:extLst>
              <a:ext uri="{FF2B5EF4-FFF2-40B4-BE49-F238E27FC236}">
                <a16:creationId xmlns:a16="http://schemas.microsoft.com/office/drawing/2014/main" id="{C1834567-7DF0-F040-8346-2DB0005F2E16}"/>
              </a:ext>
            </a:extLst>
          </p:cNvPr>
          <p:cNvSpPr txBox="1">
            <a:spLocks/>
          </p:cNvSpPr>
          <p:nvPr/>
        </p:nvSpPr>
        <p:spPr>
          <a:xfrm>
            <a:off x="6145098" y="2571749"/>
            <a:ext cx="2084686" cy="1485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1600"/>
              </a:spcBef>
              <a:spcAft>
                <a:spcPts val="160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171450" indent="-171450" algn="l">
              <a:lnSpc>
                <a:spcPct val="150000"/>
              </a:lnSpc>
              <a:buFont typeface="Arial" panose="020B0604020202020204" pitchFamily="34" charset="0"/>
              <a:buChar char="•"/>
            </a:pPr>
            <a:r>
              <a:rPr lang="zh-CN" altLang="en-US" sz="1100" dirty="0">
                <a:latin typeface="Microsoft YaHei" panose="020B0503020204020204" pitchFamily="34" charset="-122"/>
                <a:ea typeface="Microsoft YaHei" panose="020B0503020204020204" pitchFamily="34" charset="-122"/>
              </a:rPr>
              <a:t>设备状态信息同步慢，得不到及时有效的处理</a:t>
            </a:r>
            <a:endParaRPr lang="en-US" altLang="zh-CN" sz="1100" dirty="0">
              <a:latin typeface="Microsoft YaHei" panose="020B0503020204020204" pitchFamily="34" charset="-122"/>
              <a:ea typeface="Microsoft YaHei" panose="020B0503020204020204" pitchFamily="34" charset="-122"/>
            </a:endParaRPr>
          </a:p>
          <a:p>
            <a:pPr marL="171450" indent="-171450" algn="l">
              <a:lnSpc>
                <a:spcPct val="150000"/>
              </a:lnSpc>
              <a:buFont typeface="Arial" panose="020B0604020202020204" pitchFamily="34" charset="0"/>
              <a:buChar char="•"/>
            </a:pPr>
            <a:r>
              <a:rPr lang="zh-CN" altLang="en-US" sz="1100" dirty="0">
                <a:latin typeface="Microsoft YaHei" panose="020B0503020204020204" pitchFamily="34" charset="-122"/>
                <a:ea typeface="Microsoft YaHei" panose="020B0503020204020204" pitchFamily="34" charset="-122"/>
              </a:rPr>
              <a:t>人工联系、指派维修人员困难、效率低</a:t>
            </a:r>
            <a:endParaRPr lang="en-US" altLang="zh-CN" sz="1100" dirty="0">
              <a:latin typeface="Microsoft YaHei" panose="020B0503020204020204" pitchFamily="34" charset="-122"/>
              <a:ea typeface="Microsoft YaHei" panose="020B0503020204020204" pitchFamily="34" charset="-122"/>
            </a:endParaRPr>
          </a:p>
          <a:p>
            <a:pPr marL="171450" indent="-171450" algn="l">
              <a:lnSpc>
                <a:spcPct val="150000"/>
              </a:lnSpc>
              <a:buFont typeface="Arial" panose="020B0604020202020204" pitchFamily="34" charset="0"/>
              <a:buChar char="•"/>
            </a:pPr>
            <a:r>
              <a:rPr lang="zh-CN" altLang="en-US" sz="1100" dirty="0">
                <a:latin typeface="Microsoft YaHei" panose="020B0503020204020204" pitchFamily="34" charset="-122"/>
                <a:ea typeface="Microsoft YaHei" panose="020B0503020204020204" pitchFamily="34" charset="-122"/>
              </a:rPr>
              <a:t>维护过程追溯困难</a:t>
            </a:r>
            <a:endParaRPr lang="en-US" altLang="zh-CN" sz="11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grpSp>
        <p:nvGrpSpPr>
          <p:cNvPr id="1507" name="Google Shape;1507;p65"/>
          <p:cNvGrpSpPr/>
          <p:nvPr/>
        </p:nvGrpSpPr>
        <p:grpSpPr>
          <a:xfrm>
            <a:off x="722059" y="955168"/>
            <a:ext cx="2492868" cy="1379876"/>
            <a:chOff x="2654821" y="2311071"/>
            <a:chExt cx="2279715" cy="1262120"/>
          </a:xfrm>
        </p:grpSpPr>
        <p:grpSp>
          <p:nvGrpSpPr>
            <p:cNvPr id="1508" name="Google Shape;1508;p65"/>
            <p:cNvGrpSpPr/>
            <p:nvPr/>
          </p:nvGrpSpPr>
          <p:grpSpPr>
            <a:xfrm>
              <a:off x="4034269" y="2840745"/>
              <a:ext cx="40212" cy="36437"/>
              <a:chOff x="4293400" y="2574725"/>
              <a:chExt cx="84425" cy="80100"/>
            </a:xfrm>
          </p:grpSpPr>
          <p:sp>
            <p:nvSpPr>
              <p:cNvPr id="1509" name="Google Shape;1509;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10" name="Google Shape;1510;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65"/>
            <p:cNvGrpSpPr/>
            <p:nvPr/>
          </p:nvGrpSpPr>
          <p:grpSpPr>
            <a:xfrm>
              <a:off x="3894606" y="2334874"/>
              <a:ext cx="913198" cy="518984"/>
              <a:chOff x="4000175" y="1462675"/>
              <a:chExt cx="1917275" cy="1140875"/>
            </a:xfrm>
          </p:grpSpPr>
          <p:sp>
            <p:nvSpPr>
              <p:cNvPr id="1512" name="Google Shape;1512;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13" name="Google Shape;1513;p65"/>
              <p:cNvGrpSpPr/>
              <p:nvPr/>
            </p:nvGrpSpPr>
            <p:grpSpPr>
              <a:xfrm>
                <a:off x="4000175" y="1462675"/>
                <a:ext cx="1917275" cy="1140875"/>
                <a:chOff x="4000175" y="1462675"/>
                <a:chExt cx="1917275" cy="1140875"/>
              </a:xfrm>
            </p:grpSpPr>
            <p:sp>
              <p:nvSpPr>
                <p:cNvPr id="1514" name="Google Shape;1514;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15" name="Google Shape;1515;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19" name="Google Shape;1519;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0" name="Google Shape;1520;p65"/>
            <p:cNvGrpSpPr/>
            <p:nvPr/>
          </p:nvGrpSpPr>
          <p:grpSpPr>
            <a:xfrm>
              <a:off x="3875768" y="2846704"/>
              <a:ext cx="44796" cy="47366"/>
              <a:chOff x="3960625" y="2587825"/>
              <a:chExt cx="94050" cy="104125"/>
            </a:xfrm>
          </p:grpSpPr>
          <p:sp>
            <p:nvSpPr>
              <p:cNvPr id="1521" name="Google Shape;1521;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22" name="Google Shape;1522;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 name="Google Shape;1523;p65"/>
            <p:cNvGrpSpPr/>
            <p:nvPr/>
          </p:nvGrpSpPr>
          <p:grpSpPr>
            <a:xfrm>
              <a:off x="3782759" y="2807162"/>
              <a:ext cx="82686" cy="85487"/>
              <a:chOff x="3765350" y="2500900"/>
              <a:chExt cx="173600" cy="187925"/>
            </a:xfrm>
          </p:grpSpPr>
          <p:sp>
            <p:nvSpPr>
              <p:cNvPr id="1524" name="Google Shape;1524;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25" name="Google Shape;1525;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65"/>
            <p:cNvGrpSpPr/>
            <p:nvPr/>
          </p:nvGrpSpPr>
          <p:grpSpPr>
            <a:xfrm>
              <a:off x="3775674" y="2798496"/>
              <a:ext cx="40545" cy="23564"/>
              <a:chOff x="3750475" y="2481850"/>
              <a:chExt cx="85125" cy="51800"/>
            </a:xfrm>
          </p:grpSpPr>
          <p:sp>
            <p:nvSpPr>
              <p:cNvPr id="1531" name="Google Shape;1531;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33" name="Google Shape;1533;p65"/>
            <p:cNvGrpSpPr/>
            <p:nvPr/>
          </p:nvGrpSpPr>
          <p:grpSpPr>
            <a:xfrm>
              <a:off x="3716946" y="2776024"/>
              <a:ext cx="81971" cy="76912"/>
              <a:chOff x="3627175" y="2432450"/>
              <a:chExt cx="172100" cy="169075"/>
            </a:xfrm>
          </p:grpSpPr>
          <p:sp>
            <p:nvSpPr>
              <p:cNvPr id="1534" name="Google Shape;1534;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36" name="Google Shape;1536;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37" name="Google Shape;1537;p65"/>
            <p:cNvGrpSpPr/>
            <p:nvPr/>
          </p:nvGrpSpPr>
          <p:grpSpPr>
            <a:xfrm>
              <a:off x="3685682" y="2845624"/>
              <a:ext cx="29311" cy="45055"/>
              <a:chOff x="3561536" y="2585450"/>
              <a:chExt cx="61539" cy="99045"/>
            </a:xfrm>
          </p:grpSpPr>
          <p:sp>
            <p:nvSpPr>
              <p:cNvPr id="1538" name="Google Shape;1538;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40" name="Google Shape;1540;p65"/>
            <p:cNvGrpSpPr/>
            <p:nvPr/>
          </p:nvGrpSpPr>
          <p:grpSpPr>
            <a:xfrm>
              <a:off x="3849905" y="2572252"/>
              <a:ext cx="74339" cy="119559"/>
              <a:chOff x="3906325" y="1984500"/>
              <a:chExt cx="156075" cy="262825"/>
            </a:xfrm>
          </p:grpSpPr>
          <p:sp>
            <p:nvSpPr>
              <p:cNvPr id="1541" name="Google Shape;1541;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42" name="Google Shape;1542;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5"/>
            <p:cNvGrpSpPr/>
            <p:nvPr/>
          </p:nvGrpSpPr>
          <p:grpSpPr>
            <a:xfrm>
              <a:off x="2654821" y="2414345"/>
              <a:ext cx="667570" cy="558731"/>
              <a:chOff x="1397225" y="1637375"/>
              <a:chExt cx="1401575" cy="1228250"/>
            </a:xfrm>
          </p:grpSpPr>
          <p:sp>
            <p:nvSpPr>
              <p:cNvPr id="1544" name="Google Shape;1544;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45" name="Google Shape;1545;p65"/>
              <p:cNvGrpSpPr/>
              <p:nvPr/>
            </p:nvGrpSpPr>
            <p:grpSpPr>
              <a:xfrm>
                <a:off x="1397225" y="1637375"/>
                <a:ext cx="1398775" cy="1228250"/>
                <a:chOff x="1397225" y="1637375"/>
                <a:chExt cx="1398775" cy="1228250"/>
              </a:xfrm>
            </p:grpSpPr>
            <p:sp>
              <p:nvSpPr>
                <p:cNvPr id="1546" name="Google Shape;1546;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8" name="Google Shape;1548;p65"/>
            <p:cNvGrpSpPr/>
            <p:nvPr/>
          </p:nvGrpSpPr>
          <p:grpSpPr>
            <a:xfrm>
              <a:off x="3230417" y="3103734"/>
              <a:ext cx="282982" cy="280332"/>
              <a:chOff x="2605700" y="3152850"/>
              <a:chExt cx="594125" cy="616250"/>
            </a:xfrm>
          </p:grpSpPr>
          <p:sp>
            <p:nvSpPr>
              <p:cNvPr id="1549" name="Google Shape;1549;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50" name="Google Shape;1550;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51" name="Google Shape;1551;p65"/>
            <p:cNvGrpSpPr/>
            <p:nvPr/>
          </p:nvGrpSpPr>
          <p:grpSpPr>
            <a:xfrm>
              <a:off x="3265985" y="3226989"/>
              <a:ext cx="87151" cy="346202"/>
              <a:chOff x="2680375" y="3423800"/>
              <a:chExt cx="182975" cy="761050"/>
            </a:xfrm>
          </p:grpSpPr>
          <p:sp>
            <p:nvSpPr>
              <p:cNvPr id="1552" name="Google Shape;1552;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53" name="Google Shape;1553;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65"/>
            <p:cNvGrpSpPr/>
            <p:nvPr/>
          </p:nvGrpSpPr>
          <p:grpSpPr>
            <a:xfrm>
              <a:off x="3855466" y="3289811"/>
              <a:ext cx="112514" cy="94210"/>
              <a:chOff x="3918000" y="3561900"/>
              <a:chExt cx="236225" cy="207100"/>
            </a:xfrm>
          </p:grpSpPr>
          <p:sp>
            <p:nvSpPr>
              <p:cNvPr id="1555" name="Google Shape;1555;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56" name="Google Shape;1556;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7" name="Google Shape;1557;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60" name="Google Shape;1560;p65"/>
            <p:cNvGrpSpPr/>
            <p:nvPr/>
          </p:nvGrpSpPr>
          <p:grpSpPr>
            <a:xfrm>
              <a:off x="2905224" y="2311071"/>
              <a:ext cx="596721" cy="528992"/>
              <a:chOff x="1922950" y="1410350"/>
              <a:chExt cx="1252825" cy="1162875"/>
            </a:xfrm>
          </p:grpSpPr>
          <p:sp>
            <p:nvSpPr>
              <p:cNvPr id="1561" name="Google Shape;1561;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77" name="Google Shape;1577;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97" name="Google Shape;1597;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8" name="Google Shape;1598;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65"/>
            <p:cNvGrpSpPr/>
            <p:nvPr/>
          </p:nvGrpSpPr>
          <p:grpSpPr>
            <a:xfrm>
              <a:off x="3280929" y="3294542"/>
              <a:ext cx="109894" cy="272224"/>
              <a:chOff x="2711750" y="3572300"/>
              <a:chExt cx="230725" cy="598425"/>
            </a:xfrm>
          </p:grpSpPr>
          <p:sp>
            <p:nvSpPr>
              <p:cNvPr id="1600" name="Google Shape;1600;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3" name="Google Shape;1603;p65"/>
            <p:cNvGrpSpPr/>
            <p:nvPr/>
          </p:nvGrpSpPr>
          <p:grpSpPr>
            <a:xfrm>
              <a:off x="3790439" y="2408636"/>
              <a:ext cx="73017" cy="75684"/>
              <a:chOff x="3781475" y="1624825"/>
              <a:chExt cx="153300" cy="166375"/>
            </a:xfrm>
          </p:grpSpPr>
          <p:sp>
            <p:nvSpPr>
              <p:cNvPr id="1604" name="Google Shape;1604;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5" name="Google Shape;1615;p65"/>
            <p:cNvGrpSpPr/>
            <p:nvPr/>
          </p:nvGrpSpPr>
          <p:grpSpPr>
            <a:xfrm>
              <a:off x="4403342" y="3107749"/>
              <a:ext cx="316680" cy="101374"/>
              <a:chOff x="5068275" y="3161675"/>
              <a:chExt cx="664875" cy="222850"/>
            </a:xfrm>
          </p:grpSpPr>
          <p:sp>
            <p:nvSpPr>
              <p:cNvPr id="1616" name="Google Shape;1616;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9" name="Google Shape;1649;p65"/>
            <p:cNvGrpSpPr/>
            <p:nvPr/>
          </p:nvGrpSpPr>
          <p:grpSpPr>
            <a:xfrm>
              <a:off x="3697513" y="2707266"/>
              <a:ext cx="59549" cy="79733"/>
              <a:chOff x="3586375" y="2281300"/>
              <a:chExt cx="125025" cy="175275"/>
            </a:xfrm>
          </p:grpSpPr>
          <p:sp>
            <p:nvSpPr>
              <p:cNvPr id="1650" name="Google Shape;1650;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65"/>
            <p:cNvGrpSpPr/>
            <p:nvPr/>
          </p:nvGrpSpPr>
          <p:grpSpPr>
            <a:xfrm>
              <a:off x="4513224" y="3221724"/>
              <a:ext cx="274563" cy="280321"/>
              <a:chOff x="5298975" y="3412225"/>
              <a:chExt cx="576450" cy="616225"/>
            </a:xfrm>
          </p:grpSpPr>
          <p:sp>
            <p:nvSpPr>
              <p:cNvPr id="1654" name="Google Shape;1654;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55" name="Google Shape;1655;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65"/>
            <p:cNvGrpSpPr/>
            <p:nvPr/>
          </p:nvGrpSpPr>
          <p:grpSpPr>
            <a:xfrm>
              <a:off x="4824403" y="3421846"/>
              <a:ext cx="110132" cy="130647"/>
              <a:chOff x="5952300" y="3852150"/>
              <a:chExt cx="231225" cy="287200"/>
            </a:xfrm>
          </p:grpSpPr>
          <p:sp>
            <p:nvSpPr>
              <p:cNvPr id="1657" name="Google Shape;1657;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9" name="Google Shape;1659;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65"/>
            <p:cNvGrpSpPr/>
            <p:nvPr/>
          </p:nvGrpSpPr>
          <p:grpSpPr>
            <a:xfrm>
              <a:off x="4295710" y="3079670"/>
              <a:ext cx="14968" cy="27135"/>
              <a:chOff x="4842300" y="3099950"/>
              <a:chExt cx="31425" cy="59650"/>
            </a:xfrm>
          </p:grpSpPr>
          <p:sp>
            <p:nvSpPr>
              <p:cNvPr id="1668" name="Google Shape;1668;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2" name="Google Shape;1672;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0" name="Google Shape;1680;p65"/>
            <p:cNvGrpSpPr/>
            <p:nvPr/>
          </p:nvGrpSpPr>
          <p:grpSpPr>
            <a:xfrm>
              <a:off x="3831056" y="2816010"/>
              <a:ext cx="37378" cy="27612"/>
              <a:chOff x="3866750" y="2520350"/>
              <a:chExt cx="78475" cy="60700"/>
            </a:xfrm>
          </p:grpSpPr>
          <p:sp>
            <p:nvSpPr>
              <p:cNvPr id="1681" name="Google Shape;1681;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5" name="Google Shape;1685;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2" name="Google Shape;1702;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4" name="Google Shape;1714;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65"/>
            <p:cNvGrpSpPr/>
            <p:nvPr/>
          </p:nvGrpSpPr>
          <p:grpSpPr>
            <a:xfrm>
              <a:off x="3632736" y="3051591"/>
              <a:ext cx="63288" cy="45217"/>
              <a:chOff x="3450375" y="3038225"/>
              <a:chExt cx="132875" cy="99400"/>
            </a:xfrm>
          </p:grpSpPr>
          <p:sp>
            <p:nvSpPr>
              <p:cNvPr id="1728" name="Google Shape;1728;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39" name="Google Shape;1739;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49" name="Google Shape;1749;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55" name="Google Shape;1755;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65"/>
          <p:cNvGrpSpPr/>
          <p:nvPr/>
        </p:nvGrpSpPr>
        <p:grpSpPr>
          <a:xfrm>
            <a:off x="719116" y="2850945"/>
            <a:ext cx="2622876" cy="1333540"/>
            <a:chOff x="238125" y="1038125"/>
            <a:chExt cx="7146800" cy="3633625"/>
          </a:xfrm>
        </p:grpSpPr>
        <p:sp>
          <p:nvSpPr>
            <p:cNvPr id="1766" name="Google Shape;1766;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65"/>
          <p:cNvGrpSpPr/>
          <p:nvPr/>
        </p:nvGrpSpPr>
        <p:grpSpPr>
          <a:xfrm>
            <a:off x="5834044" y="993055"/>
            <a:ext cx="2590840" cy="1380235"/>
            <a:chOff x="233350" y="949250"/>
            <a:chExt cx="7137300" cy="3802300"/>
          </a:xfrm>
        </p:grpSpPr>
        <p:sp>
          <p:nvSpPr>
            <p:cNvPr id="3339" name="Google Shape;3339;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5"/>
          <p:cNvGrpSpPr/>
          <p:nvPr/>
        </p:nvGrpSpPr>
        <p:grpSpPr>
          <a:xfrm>
            <a:off x="7648473" y="3037828"/>
            <a:ext cx="104231" cy="320340"/>
            <a:chOff x="7564426" y="3224343"/>
            <a:chExt cx="119985" cy="368801"/>
          </a:xfrm>
        </p:grpSpPr>
        <p:sp>
          <p:nvSpPr>
            <p:cNvPr id="3391" name="Google Shape;3391;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5"/>
          <p:cNvGrpSpPr/>
          <p:nvPr/>
        </p:nvGrpSpPr>
        <p:grpSpPr>
          <a:xfrm>
            <a:off x="7347962" y="3031929"/>
            <a:ext cx="189489" cy="332132"/>
            <a:chOff x="8370831" y="3202002"/>
            <a:chExt cx="218129" cy="382376"/>
          </a:xfrm>
        </p:grpSpPr>
        <p:sp>
          <p:nvSpPr>
            <p:cNvPr id="3394" name="Google Shape;3394;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5"/>
          <p:cNvGrpSpPr/>
          <p:nvPr/>
        </p:nvGrpSpPr>
        <p:grpSpPr>
          <a:xfrm>
            <a:off x="8071351" y="3443061"/>
            <a:ext cx="309429" cy="267000"/>
            <a:chOff x="6742064" y="3750480"/>
            <a:chExt cx="399315" cy="344560"/>
          </a:xfrm>
        </p:grpSpPr>
        <p:sp>
          <p:nvSpPr>
            <p:cNvPr id="3397" name="Google Shape;3397;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5"/>
          <p:cNvGrpSpPr/>
          <p:nvPr/>
        </p:nvGrpSpPr>
        <p:grpSpPr>
          <a:xfrm>
            <a:off x="7610370" y="3794109"/>
            <a:ext cx="180437" cy="281608"/>
            <a:chOff x="7248525" y="3739696"/>
            <a:chExt cx="230531" cy="359790"/>
          </a:xfrm>
        </p:grpSpPr>
        <p:sp>
          <p:nvSpPr>
            <p:cNvPr id="3400" name="Google Shape;3400;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5"/>
          <p:cNvGrpSpPr/>
          <p:nvPr/>
        </p:nvGrpSpPr>
        <p:grpSpPr>
          <a:xfrm>
            <a:off x="7856289" y="3437333"/>
            <a:ext cx="162896" cy="278710"/>
            <a:chOff x="7601242" y="3729267"/>
            <a:chExt cx="222566" cy="380803"/>
          </a:xfrm>
        </p:grpSpPr>
        <p:sp>
          <p:nvSpPr>
            <p:cNvPr id="3403" name="Google Shape;3403;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5" name="Google Shape;3405;p6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6" name="Google Shape;3406;p65"/>
          <p:cNvGrpSpPr/>
          <p:nvPr/>
        </p:nvGrpSpPr>
        <p:grpSpPr>
          <a:xfrm>
            <a:off x="7345935" y="3438473"/>
            <a:ext cx="193543" cy="275990"/>
            <a:chOff x="8304647" y="3738687"/>
            <a:chExt cx="225076" cy="320956"/>
          </a:xfrm>
        </p:grpSpPr>
        <p:sp>
          <p:nvSpPr>
            <p:cNvPr id="3407" name="Google Shape;3407;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65"/>
          <p:cNvGrpSpPr/>
          <p:nvPr/>
        </p:nvGrpSpPr>
        <p:grpSpPr>
          <a:xfrm>
            <a:off x="7618427" y="3438473"/>
            <a:ext cx="178492" cy="275990"/>
            <a:chOff x="8615101" y="3738687"/>
            <a:chExt cx="207573" cy="320956"/>
          </a:xfrm>
        </p:grpSpPr>
        <p:sp>
          <p:nvSpPr>
            <p:cNvPr id="3411" name="Google Shape;3411;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6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5" name="Google Shape;3415;p65"/>
          <p:cNvGrpSpPr/>
          <p:nvPr/>
        </p:nvGrpSpPr>
        <p:grpSpPr>
          <a:xfrm>
            <a:off x="6013132" y="3559961"/>
            <a:ext cx="557671" cy="511283"/>
            <a:chOff x="6015419" y="3716859"/>
            <a:chExt cx="557671" cy="511283"/>
          </a:xfrm>
        </p:grpSpPr>
        <p:sp>
          <p:nvSpPr>
            <p:cNvPr id="3416" name="Google Shape;3416;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7" name="Google Shape;3417;p65"/>
            <p:cNvGrpSpPr/>
            <p:nvPr/>
          </p:nvGrpSpPr>
          <p:grpSpPr>
            <a:xfrm>
              <a:off x="6036094" y="3716980"/>
              <a:ext cx="529860" cy="510468"/>
              <a:chOff x="6036094" y="3716980"/>
              <a:chExt cx="529860" cy="510468"/>
            </a:xfrm>
          </p:grpSpPr>
          <p:sp>
            <p:nvSpPr>
              <p:cNvPr id="3418" name="Google Shape;3418;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8" name="Google Shape;3428;p65"/>
          <p:cNvGrpSpPr/>
          <p:nvPr/>
        </p:nvGrpSpPr>
        <p:grpSpPr>
          <a:xfrm>
            <a:off x="6642017" y="2916730"/>
            <a:ext cx="576302" cy="511871"/>
            <a:chOff x="6644304" y="3073628"/>
            <a:chExt cx="576302" cy="511871"/>
          </a:xfrm>
        </p:grpSpPr>
        <p:sp>
          <p:nvSpPr>
            <p:cNvPr id="3429" name="Google Shape;3429;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65"/>
            <p:cNvGrpSpPr/>
            <p:nvPr/>
          </p:nvGrpSpPr>
          <p:grpSpPr>
            <a:xfrm>
              <a:off x="6712169" y="3085440"/>
              <a:ext cx="481622" cy="494913"/>
              <a:chOff x="6712169" y="3085440"/>
              <a:chExt cx="481622" cy="494913"/>
            </a:xfrm>
          </p:grpSpPr>
          <p:sp>
            <p:nvSpPr>
              <p:cNvPr id="3431" name="Google Shape;3431;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6" name="Google Shape;3436;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9" name="Google Shape;3439;p6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0" name="Google Shape;3440;p65"/>
          <p:cNvGrpSpPr/>
          <p:nvPr/>
        </p:nvGrpSpPr>
        <p:grpSpPr>
          <a:xfrm>
            <a:off x="6649868" y="3559725"/>
            <a:ext cx="560631" cy="511352"/>
            <a:chOff x="6652154" y="3716623"/>
            <a:chExt cx="560631" cy="511352"/>
          </a:xfrm>
        </p:grpSpPr>
        <p:sp>
          <p:nvSpPr>
            <p:cNvPr id="3441" name="Google Shape;3441;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2" name="Google Shape;3442;p65"/>
            <p:cNvGrpSpPr/>
            <p:nvPr/>
          </p:nvGrpSpPr>
          <p:grpSpPr>
            <a:xfrm>
              <a:off x="6669657" y="3716715"/>
              <a:ext cx="466779" cy="464290"/>
              <a:chOff x="6669657" y="3716715"/>
              <a:chExt cx="466779" cy="464290"/>
            </a:xfrm>
          </p:grpSpPr>
          <p:sp>
            <p:nvSpPr>
              <p:cNvPr id="3443" name="Google Shape;3443;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6" name="Google Shape;3456;p65"/>
          <p:cNvGrpSpPr/>
          <p:nvPr/>
        </p:nvGrpSpPr>
        <p:grpSpPr>
          <a:xfrm>
            <a:off x="7843959" y="3841134"/>
            <a:ext cx="187557" cy="187557"/>
            <a:chOff x="8565775" y="671075"/>
            <a:chExt cx="441000" cy="441000"/>
          </a:xfrm>
        </p:grpSpPr>
        <p:sp>
          <p:nvSpPr>
            <p:cNvPr id="3457" name="Google Shape;3457;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9" name="Google Shape;3459;p6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1" name="Google Shape;3461;p65"/>
          <p:cNvGrpSpPr/>
          <p:nvPr/>
        </p:nvGrpSpPr>
        <p:grpSpPr>
          <a:xfrm>
            <a:off x="5997814" y="2919352"/>
            <a:ext cx="587871" cy="512373"/>
            <a:chOff x="6000100" y="3076250"/>
            <a:chExt cx="587871" cy="512373"/>
          </a:xfrm>
        </p:grpSpPr>
        <p:sp>
          <p:nvSpPr>
            <p:cNvPr id="3462" name="Google Shape;3462;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3" name="Google Shape;3463;p65"/>
            <p:cNvGrpSpPr/>
            <p:nvPr/>
          </p:nvGrpSpPr>
          <p:grpSpPr>
            <a:xfrm>
              <a:off x="6031360" y="3076713"/>
              <a:ext cx="539107" cy="480965"/>
              <a:chOff x="6031360" y="3076713"/>
              <a:chExt cx="539107" cy="480965"/>
            </a:xfrm>
          </p:grpSpPr>
          <p:sp>
            <p:nvSpPr>
              <p:cNvPr id="3464" name="Google Shape;3464;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1" name="Google Shape;3471;p65"/>
          <p:cNvGrpSpPr/>
          <p:nvPr/>
        </p:nvGrpSpPr>
        <p:grpSpPr>
          <a:xfrm>
            <a:off x="3369305" y="938716"/>
            <a:ext cx="2310381" cy="1488888"/>
            <a:chOff x="229225" y="549050"/>
            <a:chExt cx="7161750" cy="4615275"/>
          </a:xfrm>
        </p:grpSpPr>
        <p:sp>
          <p:nvSpPr>
            <p:cNvPr id="3472" name="Google Shape;3472;p6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65"/>
          <p:cNvGrpSpPr/>
          <p:nvPr/>
        </p:nvGrpSpPr>
        <p:grpSpPr>
          <a:xfrm>
            <a:off x="3514723" y="2830563"/>
            <a:ext cx="2310282" cy="1374222"/>
            <a:chOff x="238125" y="732525"/>
            <a:chExt cx="7130500" cy="4241425"/>
          </a:xfrm>
        </p:grpSpPr>
        <p:sp>
          <p:nvSpPr>
            <p:cNvPr id="3590" name="Google Shape;3590;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07"/>
        <p:cNvGrpSpPr/>
        <p:nvPr/>
      </p:nvGrpSpPr>
      <p:grpSpPr>
        <a:xfrm>
          <a:off x="0" y="0"/>
          <a:ext cx="0" cy="0"/>
          <a:chOff x="0" y="0"/>
          <a:chExt cx="0" cy="0"/>
        </a:xfrm>
      </p:grpSpPr>
      <p:grpSp>
        <p:nvGrpSpPr>
          <p:cNvPr id="3708" name="Google Shape;3708;p66"/>
          <p:cNvGrpSpPr/>
          <p:nvPr/>
        </p:nvGrpSpPr>
        <p:grpSpPr>
          <a:xfrm>
            <a:off x="725414" y="969763"/>
            <a:ext cx="2507799" cy="206239"/>
            <a:chOff x="106648" y="895722"/>
            <a:chExt cx="4481413" cy="374300"/>
          </a:xfrm>
        </p:grpSpPr>
        <p:grpSp>
          <p:nvGrpSpPr>
            <p:cNvPr id="3709" name="Google Shape;3709;p66"/>
            <p:cNvGrpSpPr/>
            <p:nvPr/>
          </p:nvGrpSpPr>
          <p:grpSpPr>
            <a:xfrm>
              <a:off x="2233276" y="895722"/>
              <a:ext cx="1082667" cy="223591"/>
              <a:chOff x="4808316" y="2800065"/>
              <a:chExt cx="1999386" cy="412910"/>
            </a:xfrm>
          </p:grpSpPr>
          <p:sp>
            <p:nvSpPr>
              <p:cNvPr id="3710" name="Google Shape;3710;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1" name="Google Shape;3711;p66"/>
              <p:cNvGrpSpPr/>
              <p:nvPr/>
            </p:nvGrpSpPr>
            <p:grpSpPr>
              <a:xfrm>
                <a:off x="4808316" y="2800065"/>
                <a:ext cx="92400" cy="411825"/>
                <a:chOff x="845575" y="2563700"/>
                <a:chExt cx="92400" cy="411825"/>
              </a:xfrm>
            </p:grpSpPr>
            <p:cxnSp>
              <p:nvCxnSpPr>
                <p:cNvPr id="3712" name="Google Shape;3712;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13" name="Google Shape;3713;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4" name="Google Shape;3714;p66"/>
            <p:cNvGrpSpPr/>
            <p:nvPr/>
          </p:nvGrpSpPr>
          <p:grpSpPr>
            <a:xfrm>
              <a:off x="106648" y="895722"/>
              <a:ext cx="1088401" cy="223591"/>
              <a:chOff x="881025" y="2800065"/>
              <a:chExt cx="2009975" cy="412910"/>
            </a:xfrm>
          </p:grpSpPr>
          <p:sp>
            <p:nvSpPr>
              <p:cNvPr id="3715" name="Google Shape;3715;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6" name="Google Shape;3716;p66"/>
              <p:cNvGrpSpPr/>
              <p:nvPr/>
            </p:nvGrpSpPr>
            <p:grpSpPr>
              <a:xfrm>
                <a:off x="881025" y="2800065"/>
                <a:ext cx="92400" cy="411825"/>
                <a:chOff x="845575" y="2563700"/>
                <a:chExt cx="92400" cy="411825"/>
              </a:xfrm>
            </p:grpSpPr>
            <p:cxnSp>
              <p:nvCxnSpPr>
                <p:cNvPr id="3717" name="Google Shape;3717;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18" name="Google Shape;3718;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9" name="Google Shape;3719;p66"/>
            <p:cNvGrpSpPr/>
            <p:nvPr/>
          </p:nvGrpSpPr>
          <p:grpSpPr>
            <a:xfrm>
              <a:off x="1172346" y="1047018"/>
              <a:ext cx="1083151" cy="223003"/>
              <a:chOff x="2849073" y="3079467"/>
              <a:chExt cx="2000279" cy="411825"/>
            </a:xfrm>
          </p:grpSpPr>
          <p:sp>
            <p:nvSpPr>
              <p:cNvPr id="3720" name="Google Shape;3720;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1" name="Google Shape;3721;p66"/>
              <p:cNvGrpSpPr/>
              <p:nvPr/>
            </p:nvGrpSpPr>
            <p:grpSpPr>
              <a:xfrm rot="10800000">
                <a:off x="2849073" y="3079467"/>
                <a:ext cx="92400" cy="411825"/>
                <a:chOff x="2070100" y="2563700"/>
                <a:chExt cx="92400" cy="411825"/>
              </a:xfrm>
            </p:grpSpPr>
            <p:cxnSp>
              <p:nvCxnSpPr>
                <p:cNvPr id="3722" name="Google Shape;3722;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23" name="Google Shape;3723;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4" name="Google Shape;3724;p66"/>
            <p:cNvGrpSpPr/>
            <p:nvPr/>
          </p:nvGrpSpPr>
          <p:grpSpPr>
            <a:xfrm>
              <a:off x="3290132" y="1047018"/>
              <a:ext cx="1297929" cy="223003"/>
              <a:chOff x="6760035" y="3079467"/>
              <a:chExt cx="2396914" cy="411825"/>
            </a:xfrm>
          </p:grpSpPr>
          <p:sp>
            <p:nvSpPr>
              <p:cNvPr id="3725" name="Google Shape;3725;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6" name="Google Shape;3726;p66"/>
              <p:cNvGrpSpPr/>
              <p:nvPr/>
            </p:nvGrpSpPr>
            <p:grpSpPr>
              <a:xfrm rot="10800000">
                <a:off x="6760035" y="3079467"/>
                <a:ext cx="92400" cy="411825"/>
                <a:chOff x="2070100" y="2563700"/>
                <a:chExt cx="92400" cy="411825"/>
              </a:xfrm>
            </p:grpSpPr>
            <p:cxnSp>
              <p:nvCxnSpPr>
                <p:cNvPr id="3727" name="Google Shape;3727;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28" name="Google Shape;3728;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29" name="Google Shape;3729;p66"/>
          <p:cNvGrpSpPr/>
          <p:nvPr/>
        </p:nvGrpSpPr>
        <p:grpSpPr>
          <a:xfrm>
            <a:off x="2143176" y="3369134"/>
            <a:ext cx="1086701" cy="799429"/>
            <a:chOff x="2183288" y="3555572"/>
            <a:chExt cx="1136241" cy="835873"/>
          </a:xfrm>
        </p:grpSpPr>
        <p:sp>
          <p:nvSpPr>
            <p:cNvPr id="3730" name="Google Shape;3730;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1" name="Google Shape;3731;p66"/>
            <p:cNvGrpSpPr/>
            <p:nvPr/>
          </p:nvGrpSpPr>
          <p:grpSpPr>
            <a:xfrm>
              <a:off x="2205895" y="3637269"/>
              <a:ext cx="1089848" cy="724993"/>
              <a:chOff x="2205895" y="3637269"/>
              <a:chExt cx="1089848" cy="724993"/>
            </a:xfrm>
          </p:grpSpPr>
          <p:sp>
            <p:nvSpPr>
              <p:cNvPr id="3732" name="Google Shape;3732;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8" name="Google Shape;3738;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9" name="Google Shape;3739;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40" name="Google Shape;3740;p66"/>
            <p:cNvGrpSpPr/>
            <p:nvPr/>
          </p:nvGrpSpPr>
          <p:grpSpPr>
            <a:xfrm>
              <a:off x="3173850" y="3779426"/>
              <a:ext cx="145679" cy="70048"/>
              <a:chOff x="3173850" y="3779426"/>
              <a:chExt cx="145679" cy="70048"/>
            </a:xfrm>
          </p:grpSpPr>
          <p:cxnSp>
            <p:nvCxnSpPr>
              <p:cNvPr id="3741" name="Google Shape;3741;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42" name="Google Shape;3742;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6"/>
            <p:cNvGrpSpPr/>
            <p:nvPr/>
          </p:nvGrpSpPr>
          <p:grpSpPr>
            <a:xfrm>
              <a:off x="2183288" y="4139483"/>
              <a:ext cx="145133" cy="70048"/>
              <a:chOff x="2183288" y="4139483"/>
              <a:chExt cx="145133" cy="70048"/>
            </a:xfrm>
          </p:grpSpPr>
          <p:cxnSp>
            <p:nvCxnSpPr>
              <p:cNvPr id="3744" name="Google Shape;3744;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45" name="Google Shape;3745;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6" name="Google Shape;3746;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7" name="Google Shape;3747;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48" name="Google Shape;3748;p66"/>
            <p:cNvGrpSpPr/>
            <p:nvPr/>
          </p:nvGrpSpPr>
          <p:grpSpPr>
            <a:xfrm>
              <a:off x="2943836" y="4268886"/>
              <a:ext cx="60717" cy="122559"/>
              <a:chOff x="2943836" y="4268886"/>
              <a:chExt cx="60717" cy="122559"/>
            </a:xfrm>
          </p:grpSpPr>
          <p:sp>
            <p:nvSpPr>
              <p:cNvPr id="3749" name="Google Shape;3749;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0" name="Google Shape;3750;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51" name="Google Shape;3751;p66"/>
          <p:cNvGrpSpPr/>
          <p:nvPr/>
        </p:nvGrpSpPr>
        <p:grpSpPr>
          <a:xfrm>
            <a:off x="3406121" y="1290134"/>
            <a:ext cx="1675870" cy="758251"/>
            <a:chOff x="3530532" y="1496185"/>
            <a:chExt cx="1562000" cy="706730"/>
          </a:xfrm>
        </p:grpSpPr>
        <p:cxnSp>
          <p:nvCxnSpPr>
            <p:cNvPr id="3752" name="Google Shape;3752;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53" name="Google Shape;3753;p66"/>
            <p:cNvGrpSpPr/>
            <p:nvPr/>
          </p:nvGrpSpPr>
          <p:grpSpPr>
            <a:xfrm>
              <a:off x="3530532" y="1496185"/>
              <a:ext cx="323430" cy="463587"/>
              <a:chOff x="3530532" y="1496185"/>
              <a:chExt cx="323430" cy="463587"/>
            </a:xfrm>
          </p:grpSpPr>
          <p:grpSp>
            <p:nvGrpSpPr>
              <p:cNvPr id="3754" name="Google Shape;3754;p66"/>
              <p:cNvGrpSpPr/>
              <p:nvPr/>
            </p:nvGrpSpPr>
            <p:grpSpPr>
              <a:xfrm>
                <a:off x="3567462" y="1496185"/>
                <a:ext cx="286500" cy="361376"/>
                <a:chOff x="3567462" y="1496185"/>
                <a:chExt cx="286500" cy="361376"/>
              </a:xfrm>
            </p:grpSpPr>
            <p:cxnSp>
              <p:nvCxnSpPr>
                <p:cNvPr id="3755" name="Google Shape;3755;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56" name="Google Shape;3756;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6"/>
            <p:cNvGrpSpPr/>
            <p:nvPr/>
          </p:nvGrpSpPr>
          <p:grpSpPr>
            <a:xfrm>
              <a:off x="3891569" y="1779209"/>
              <a:ext cx="323945" cy="423706"/>
              <a:chOff x="3891569" y="1779209"/>
              <a:chExt cx="323945" cy="423706"/>
            </a:xfrm>
          </p:grpSpPr>
          <p:grpSp>
            <p:nvGrpSpPr>
              <p:cNvPr id="3759" name="Google Shape;3759;p66"/>
              <p:cNvGrpSpPr/>
              <p:nvPr/>
            </p:nvGrpSpPr>
            <p:grpSpPr>
              <a:xfrm>
                <a:off x="3929014" y="1881638"/>
                <a:ext cx="286500" cy="321278"/>
                <a:chOff x="3929014" y="1881638"/>
                <a:chExt cx="286500" cy="321278"/>
              </a:xfrm>
            </p:grpSpPr>
            <p:cxnSp>
              <p:nvCxnSpPr>
                <p:cNvPr id="3760" name="Google Shape;3760;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61" name="Google Shape;3761;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2" name="Google Shape;3762;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66"/>
            <p:cNvGrpSpPr/>
            <p:nvPr/>
          </p:nvGrpSpPr>
          <p:grpSpPr>
            <a:xfrm>
              <a:off x="4252606" y="1496185"/>
              <a:ext cx="324721" cy="463587"/>
              <a:chOff x="4252606" y="1496185"/>
              <a:chExt cx="324721" cy="463587"/>
            </a:xfrm>
          </p:grpSpPr>
          <p:grpSp>
            <p:nvGrpSpPr>
              <p:cNvPr id="3764" name="Google Shape;3764;p66"/>
              <p:cNvGrpSpPr/>
              <p:nvPr/>
            </p:nvGrpSpPr>
            <p:grpSpPr>
              <a:xfrm>
                <a:off x="4290828" y="1496185"/>
                <a:ext cx="286500" cy="361376"/>
                <a:chOff x="4290828" y="1496185"/>
                <a:chExt cx="286500" cy="361376"/>
              </a:xfrm>
            </p:grpSpPr>
            <p:cxnSp>
              <p:nvCxnSpPr>
                <p:cNvPr id="3765" name="Google Shape;3765;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66" name="Google Shape;3766;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6"/>
            <p:cNvGrpSpPr/>
            <p:nvPr/>
          </p:nvGrpSpPr>
          <p:grpSpPr>
            <a:xfrm>
              <a:off x="4613643" y="1763716"/>
              <a:ext cx="325308" cy="439200"/>
              <a:chOff x="4613643" y="1763716"/>
              <a:chExt cx="325308" cy="439200"/>
            </a:xfrm>
          </p:grpSpPr>
          <p:grpSp>
            <p:nvGrpSpPr>
              <p:cNvPr id="3769" name="Google Shape;3769;p66"/>
              <p:cNvGrpSpPr/>
              <p:nvPr/>
            </p:nvGrpSpPr>
            <p:grpSpPr>
              <a:xfrm>
                <a:off x="4652451" y="1879538"/>
                <a:ext cx="286500" cy="323378"/>
                <a:chOff x="4652451" y="1879538"/>
                <a:chExt cx="286500" cy="323378"/>
              </a:xfrm>
            </p:grpSpPr>
            <p:cxnSp>
              <p:nvCxnSpPr>
                <p:cNvPr id="3770" name="Google Shape;3770;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71" name="Google Shape;3771;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2" name="Google Shape;3772;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3" name="Google Shape;3773;p66"/>
          <p:cNvGrpSpPr/>
          <p:nvPr/>
        </p:nvGrpSpPr>
        <p:grpSpPr>
          <a:xfrm>
            <a:off x="3417981" y="2143759"/>
            <a:ext cx="1652173" cy="391517"/>
            <a:chOff x="3512551" y="2358270"/>
            <a:chExt cx="1597383" cy="378533"/>
          </a:xfrm>
        </p:grpSpPr>
        <p:cxnSp>
          <p:nvCxnSpPr>
            <p:cNvPr id="3774" name="Google Shape;3774;p66"/>
            <p:cNvCxnSpPr>
              <a:stCxn id="3775" idx="6"/>
              <a:endCxn id="377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77" name="Google Shape;3777;p66"/>
            <p:cNvGrpSpPr/>
            <p:nvPr/>
          </p:nvGrpSpPr>
          <p:grpSpPr>
            <a:xfrm>
              <a:off x="3512551" y="2358270"/>
              <a:ext cx="225647" cy="307714"/>
              <a:chOff x="2182679" y="2004714"/>
              <a:chExt cx="792300" cy="1080458"/>
            </a:xfrm>
          </p:grpSpPr>
          <p:cxnSp>
            <p:nvCxnSpPr>
              <p:cNvPr id="3778" name="Google Shape;3778;p66"/>
              <p:cNvCxnSpPr>
                <a:stCxn id="377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75" name="Google Shape;3775;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6"/>
            <p:cNvGrpSpPr/>
            <p:nvPr/>
          </p:nvGrpSpPr>
          <p:grpSpPr>
            <a:xfrm>
              <a:off x="3969644" y="2440153"/>
              <a:ext cx="225853" cy="296651"/>
              <a:chOff x="3775710" y="1729289"/>
              <a:chExt cx="136500" cy="179289"/>
            </a:xfrm>
          </p:grpSpPr>
          <p:cxnSp>
            <p:nvCxnSpPr>
              <p:cNvPr id="3781" name="Google Shape;3781;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82" name="Google Shape;3782;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6"/>
            <p:cNvGrpSpPr/>
            <p:nvPr/>
          </p:nvGrpSpPr>
          <p:grpSpPr>
            <a:xfrm>
              <a:off x="4427051" y="2358270"/>
              <a:ext cx="225647" cy="307714"/>
              <a:chOff x="5393704" y="2004714"/>
              <a:chExt cx="792300" cy="1080458"/>
            </a:xfrm>
          </p:grpSpPr>
          <p:cxnSp>
            <p:nvCxnSpPr>
              <p:cNvPr id="3785" name="Google Shape;3785;p66"/>
              <p:cNvCxnSpPr>
                <a:stCxn id="378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87" name="Google Shape;3787;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6"/>
            <p:cNvGrpSpPr/>
            <p:nvPr/>
          </p:nvGrpSpPr>
          <p:grpSpPr>
            <a:xfrm>
              <a:off x="4884287" y="2440252"/>
              <a:ext cx="225647" cy="296532"/>
              <a:chOff x="6999166" y="2292572"/>
              <a:chExt cx="792300" cy="1041192"/>
            </a:xfrm>
          </p:grpSpPr>
          <p:cxnSp>
            <p:nvCxnSpPr>
              <p:cNvPr id="3789" name="Google Shape;3789;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76" name="Google Shape;3776;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1" name="Google Shape;3791;p66"/>
          <p:cNvGrpSpPr/>
          <p:nvPr/>
        </p:nvGrpSpPr>
        <p:grpSpPr>
          <a:xfrm>
            <a:off x="6838789" y="979959"/>
            <a:ext cx="1581844" cy="732818"/>
            <a:chOff x="634175" y="2986275"/>
            <a:chExt cx="3147949" cy="1458344"/>
          </a:xfrm>
        </p:grpSpPr>
        <p:cxnSp>
          <p:nvCxnSpPr>
            <p:cNvPr id="3792" name="Google Shape;3792;p66"/>
            <p:cNvCxnSpPr>
              <a:stCxn id="3793" idx="4"/>
              <a:endCxn id="379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95" name="Google Shape;3795;p66"/>
            <p:cNvCxnSpPr>
              <a:stCxn id="3794" idx="0"/>
              <a:endCxn id="379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97" name="Google Shape;3797;p66"/>
            <p:cNvCxnSpPr>
              <a:stCxn id="3796" idx="4"/>
              <a:endCxn id="379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99" name="Google Shape;3799;p66"/>
            <p:cNvCxnSpPr>
              <a:stCxn id="3798" idx="0"/>
              <a:endCxn id="380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800" name="Google Shape;3800;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96" name="Google Shape;3796;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93" name="Google Shape;3793;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98" name="Google Shape;3798;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94" name="Google Shape;3794;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801" name="Google Shape;3801;p66"/>
          <p:cNvGrpSpPr/>
          <p:nvPr/>
        </p:nvGrpSpPr>
        <p:grpSpPr>
          <a:xfrm>
            <a:off x="3406504" y="2674269"/>
            <a:ext cx="1675128" cy="313674"/>
            <a:chOff x="998425" y="1182125"/>
            <a:chExt cx="1065400" cy="199500"/>
          </a:xfrm>
        </p:grpSpPr>
        <p:sp>
          <p:nvSpPr>
            <p:cNvPr id="3802" name="Google Shape;3802;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66"/>
          <p:cNvGrpSpPr/>
          <p:nvPr/>
        </p:nvGrpSpPr>
        <p:grpSpPr>
          <a:xfrm>
            <a:off x="3406503" y="3630235"/>
            <a:ext cx="1675129" cy="525345"/>
            <a:chOff x="5194708" y="3484366"/>
            <a:chExt cx="3148148" cy="987304"/>
          </a:xfrm>
        </p:grpSpPr>
        <p:grpSp>
          <p:nvGrpSpPr>
            <p:cNvPr id="3808" name="Google Shape;3808;p66"/>
            <p:cNvGrpSpPr/>
            <p:nvPr/>
          </p:nvGrpSpPr>
          <p:grpSpPr>
            <a:xfrm>
              <a:off x="7531521" y="3484366"/>
              <a:ext cx="811335" cy="987304"/>
              <a:chOff x="3379425" y="1617275"/>
              <a:chExt cx="1090650" cy="1327200"/>
            </a:xfrm>
          </p:grpSpPr>
          <p:sp>
            <p:nvSpPr>
              <p:cNvPr id="3809" name="Google Shape;3809;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6"/>
            <p:cNvGrpSpPr/>
            <p:nvPr/>
          </p:nvGrpSpPr>
          <p:grpSpPr>
            <a:xfrm>
              <a:off x="6752546" y="3484366"/>
              <a:ext cx="811428" cy="987304"/>
              <a:chOff x="2332275" y="1617275"/>
              <a:chExt cx="1090775" cy="1327200"/>
            </a:xfrm>
          </p:grpSpPr>
          <p:sp>
            <p:nvSpPr>
              <p:cNvPr id="3813" name="Google Shape;3813;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6"/>
            <p:cNvGrpSpPr/>
            <p:nvPr/>
          </p:nvGrpSpPr>
          <p:grpSpPr>
            <a:xfrm>
              <a:off x="5973664" y="3484366"/>
              <a:ext cx="811335" cy="987304"/>
              <a:chOff x="1285250" y="1617275"/>
              <a:chExt cx="1090650" cy="1327200"/>
            </a:xfrm>
          </p:grpSpPr>
          <p:sp>
            <p:nvSpPr>
              <p:cNvPr id="3817" name="Google Shape;3817;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6"/>
            <p:cNvGrpSpPr/>
            <p:nvPr/>
          </p:nvGrpSpPr>
          <p:grpSpPr>
            <a:xfrm>
              <a:off x="5194708" y="3484366"/>
              <a:ext cx="811409" cy="987304"/>
              <a:chOff x="238125" y="1617275"/>
              <a:chExt cx="1090750" cy="1327200"/>
            </a:xfrm>
          </p:grpSpPr>
          <p:sp>
            <p:nvSpPr>
              <p:cNvPr id="3821" name="Google Shape;3821;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4" name="Google Shape;3824;p66"/>
          <p:cNvGrpSpPr/>
          <p:nvPr/>
        </p:nvGrpSpPr>
        <p:grpSpPr>
          <a:xfrm>
            <a:off x="6840188" y="2276124"/>
            <a:ext cx="1579046" cy="522230"/>
            <a:chOff x="6853641" y="2534077"/>
            <a:chExt cx="1515545" cy="501229"/>
          </a:xfrm>
        </p:grpSpPr>
        <p:grpSp>
          <p:nvGrpSpPr>
            <p:cNvPr id="3825" name="Google Shape;3825;p66"/>
            <p:cNvGrpSpPr/>
            <p:nvPr/>
          </p:nvGrpSpPr>
          <p:grpSpPr>
            <a:xfrm>
              <a:off x="6853641" y="2618923"/>
              <a:ext cx="1515545" cy="324556"/>
              <a:chOff x="6853641" y="2618923"/>
              <a:chExt cx="1515545" cy="324556"/>
            </a:xfrm>
          </p:grpSpPr>
          <p:sp>
            <p:nvSpPr>
              <p:cNvPr id="3826" name="Google Shape;3826;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6"/>
          <p:cNvGrpSpPr/>
          <p:nvPr/>
        </p:nvGrpSpPr>
        <p:grpSpPr>
          <a:xfrm>
            <a:off x="3435080" y="3151165"/>
            <a:ext cx="1617976" cy="346616"/>
            <a:chOff x="1808063" y="4294338"/>
            <a:chExt cx="3370782" cy="721817"/>
          </a:xfrm>
        </p:grpSpPr>
        <p:sp>
          <p:nvSpPr>
            <p:cNvPr id="3837" name="Google Shape;3837;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6"/>
          <p:cNvGrpSpPr/>
          <p:nvPr/>
        </p:nvGrpSpPr>
        <p:grpSpPr>
          <a:xfrm>
            <a:off x="5261076" y="3817915"/>
            <a:ext cx="1417067" cy="350605"/>
            <a:chOff x="4234950" y="2101012"/>
            <a:chExt cx="4219974" cy="1044090"/>
          </a:xfrm>
        </p:grpSpPr>
        <p:sp>
          <p:nvSpPr>
            <p:cNvPr id="3848" name="Google Shape;3848;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66"/>
          <p:cNvGrpSpPr/>
          <p:nvPr/>
        </p:nvGrpSpPr>
        <p:grpSpPr>
          <a:xfrm>
            <a:off x="6836548" y="1808672"/>
            <a:ext cx="1586327" cy="371557"/>
            <a:chOff x="1247650" y="2075423"/>
            <a:chExt cx="6648477" cy="1557238"/>
          </a:xfrm>
        </p:grpSpPr>
        <p:sp>
          <p:nvSpPr>
            <p:cNvPr id="3865" name="Google Shape;3865;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66"/>
          <p:cNvGrpSpPr/>
          <p:nvPr/>
        </p:nvGrpSpPr>
        <p:grpSpPr>
          <a:xfrm>
            <a:off x="5267818" y="961862"/>
            <a:ext cx="1415601" cy="1648533"/>
            <a:chOff x="1839112" y="2209163"/>
            <a:chExt cx="1918159" cy="2233784"/>
          </a:xfrm>
        </p:grpSpPr>
        <p:sp>
          <p:nvSpPr>
            <p:cNvPr id="3872" name="Google Shape;3872;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5" name="Google Shape;3875;p66"/>
            <p:cNvCxnSpPr>
              <a:stCxn id="3872" idx="6"/>
              <a:endCxn id="387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76" name="Google Shape;3876;p66"/>
            <p:cNvCxnSpPr>
              <a:stCxn id="3873" idx="4"/>
              <a:endCxn id="387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78" name="Google Shape;3878;p66"/>
            <p:cNvCxnSpPr>
              <a:stCxn id="3877" idx="6"/>
              <a:endCxn id="387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79" name="Google Shape;3879;p66"/>
            <p:cNvCxnSpPr>
              <a:stCxn id="3874" idx="4"/>
              <a:endCxn id="388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77" name="Google Shape;3877;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2" name="Google Shape;3882;p66"/>
            <p:cNvCxnSpPr>
              <a:endCxn id="388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83" name="Google Shape;3883;p66"/>
          <p:cNvGrpSpPr/>
          <p:nvPr/>
        </p:nvGrpSpPr>
        <p:grpSpPr>
          <a:xfrm>
            <a:off x="3425084" y="979946"/>
            <a:ext cx="1637968" cy="154942"/>
            <a:chOff x="238125" y="2506075"/>
            <a:chExt cx="7115411" cy="673075"/>
          </a:xfrm>
        </p:grpSpPr>
        <p:sp>
          <p:nvSpPr>
            <p:cNvPr id="3884" name="Google Shape;3884;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66"/>
          <p:cNvGrpSpPr/>
          <p:nvPr/>
        </p:nvGrpSpPr>
        <p:grpSpPr>
          <a:xfrm>
            <a:off x="1965820" y="1294664"/>
            <a:ext cx="1262932" cy="785408"/>
            <a:chOff x="548861" y="389676"/>
            <a:chExt cx="3843371" cy="2390163"/>
          </a:xfrm>
        </p:grpSpPr>
        <p:cxnSp>
          <p:nvCxnSpPr>
            <p:cNvPr id="3890" name="Google Shape;3890;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91" name="Google Shape;3891;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92" name="Google Shape;3892;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93" name="Google Shape;3893;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94" name="Google Shape;3894;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95" name="Google Shape;3895;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6" name="Google Shape;3896;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97" name="Google Shape;3897;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6"/>
          <p:cNvGrpSpPr/>
          <p:nvPr/>
        </p:nvGrpSpPr>
        <p:grpSpPr>
          <a:xfrm>
            <a:off x="753952" y="2401541"/>
            <a:ext cx="1412054" cy="633562"/>
            <a:chOff x="1187400" y="2529299"/>
            <a:chExt cx="6769193" cy="2241903"/>
          </a:xfrm>
        </p:grpSpPr>
        <p:sp>
          <p:nvSpPr>
            <p:cNvPr id="3904" name="Google Shape;3904;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05" name="Google Shape;3905;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6" name="Google Shape;3906;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7" name="Google Shape;3907;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8" name="Google Shape;3908;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09" name="Google Shape;3909;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10" name="Google Shape;3910;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911" name="Google Shape;3911;p66"/>
            <p:cNvCxnSpPr>
              <a:stCxn id="3904" idx="2"/>
              <a:endCxn id="390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2" name="Google Shape;3912;p66"/>
            <p:cNvCxnSpPr>
              <a:stCxn id="3906" idx="0"/>
              <a:endCxn id="390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3" name="Google Shape;3913;p66"/>
            <p:cNvCxnSpPr>
              <a:stCxn id="3906" idx="2"/>
              <a:endCxn id="390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4" name="Google Shape;3914;p66"/>
            <p:cNvCxnSpPr>
              <a:stCxn id="3907" idx="0"/>
              <a:endCxn id="390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5" name="Google Shape;3915;p66"/>
            <p:cNvCxnSpPr>
              <a:stCxn id="3905" idx="2"/>
              <a:endCxn id="391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16" name="Google Shape;3916;p66"/>
            <p:cNvCxnSpPr>
              <a:stCxn id="3909" idx="0"/>
              <a:endCxn id="390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917" name="Google Shape;3917;p66"/>
          <p:cNvGrpSpPr/>
          <p:nvPr/>
        </p:nvGrpSpPr>
        <p:grpSpPr>
          <a:xfrm>
            <a:off x="6840198" y="2894250"/>
            <a:ext cx="1579035" cy="540873"/>
            <a:chOff x="6895650" y="3126697"/>
            <a:chExt cx="1436662" cy="492105"/>
          </a:xfrm>
        </p:grpSpPr>
        <p:sp>
          <p:nvSpPr>
            <p:cNvPr id="3918" name="Google Shape;3918;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3" name="Google Shape;3923;p66"/>
            <p:cNvGrpSpPr/>
            <p:nvPr/>
          </p:nvGrpSpPr>
          <p:grpSpPr>
            <a:xfrm>
              <a:off x="6995957" y="3335810"/>
              <a:ext cx="1230393" cy="71754"/>
              <a:chOff x="6995957" y="3287964"/>
              <a:chExt cx="1230393" cy="71754"/>
            </a:xfrm>
          </p:grpSpPr>
          <p:sp>
            <p:nvSpPr>
              <p:cNvPr id="3924" name="Google Shape;3924;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9" name="Google Shape;3929;p66"/>
          <p:cNvGrpSpPr/>
          <p:nvPr/>
        </p:nvGrpSpPr>
        <p:grpSpPr>
          <a:xfrm>
            <a:off x="6838780" y="3531013"/>
            <a:ext cx="1581862" cy="650625"/>
            <a:chOff x="6777990" y="3710194"/>
            <a:chExt cx="1646915" cy="677382"/>
          </a:xfrm>
        </p:grpSpPr>
        <p:grpSp>
          <p:nvGrpSpPr>
            <p:cNvPr id="3930" name="Google Shape;3930;p66"/>
            <p:cNvGrpSpPr/>
            <p:nvPr/>
          </p:nvGrpSpPr>
          <p:grpSpPr>
            <a:xfrm>
              <a:off x="6777990" y="3874492"/>
              <a:ext cx="411129" cy="513083"/>
              <a:chOff x="6777990" y="3874492"/>
              <a:chExt cx="411129" cy="513083"/>
            </a:xfrm>
          </p:grpSpPr>
          <p:cxnSp>
            <p:nvCxnSpPr>
              <p:cNvPr id="3931" name="Google Shape;3931;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32" name="Google Shape;3932;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66"/>
            <p:cNvGrpSpPr/>
            <p:nvPr/>
          </p:nvGrpSpPr>
          <p:grpSpPr>
            <a:xfrm>
              <a:off x="7188425" y="3710194"/>
              <a:ext cx="411123" cy="520535"/>
              <a:chOff x="7188425" y="3710194"/>
              <a:chExt cx="411123" cy="520535"/>
            </a:xfrm>
          </p:grpSpPr>
          <p:cxnSp>
            <p:nvCxnSpPr>
              <p:cNvPr id="3934" name="Google Shape;3934;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35" name="Google Shape;3935;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66"/>
            <p:cNvGrpSpPr/>
            <p:nvPr/>
          </p:nvGrpSpPr>
          <p:grpSpPr>
            <a:xfrm>
              <a:off x="7603341" y="3874492"/>
              <a:ext cx="411474" cy="513083"/>
              <a:chOff x="7603341" y="3874492"/>
              <a:chExt cx="411474" cy="513083"/>
            </a:xfrm>
          </p:grpSpPr>
          <p:cxnSp>
            <p:nvCxnSpPr>
              <p:cNvPr id="3937" name="Google Shape;3937;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38" name="Google Shape;3938;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66"/>
            <p:cNvGrpSpPr/>
            <p:nvPr/>
          </p:nvGrpSpPr>
          <p:grpSpPr>
            <a:xfrm>
              <a:off x="8013776" y="3722847"/>
              <a:ext cx="411129" cy="507881"/>
              <a:chOff x="8013776" y="3722847"/>
              <a:chExt cx="411129" cy="507881"/>
            </a:xfrm>
          </p:grpSpPr>
          <p:cxnSp>
            <p:nvCxnSpPr>
              <p:cNvPr id="3940" name="Google Shape;3940;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41" name="Google Shape;3941;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2" name="Google Shape;3942;p66"/>
          <p:cNvGrpSpPr/>
          <p:nvPr/>
        </p:nvGrpSpPr>
        <p:grpSpPr>
          <a:xfrm>
            <a:off x="5258295" y="2703853"/>
            <a:ext cx="1421889" cy="1020603"/>
            <a:chOff x="5190863" y="2824811"/>
            <a:chExt cx="1544860" cy="1108869"/>
          </a:xfrm>
        </p:grpSpPr>
        <p:grpSp>
          <p:nvGrpSpPr>
            <p:cNvPr id="3943" name="Google Shape;3943;p66"/>
            <p:cNvGrpSpPr/>
            <p:nvPr/>
          </p:nvGrpSpPr>
          <p:grpSpPr>
            <a:xfrm>
              <a:off x="5938695" y="3176919"/>
              <a:ext cx="685761" cy="404739"/>
              <a:chOff x="5938695" y="3176919"/>
              <a:chExt cx="685761" cy="404739"/>
            </a:xfrm>
          </p:grpSpPr>
          <p:grpSp>
            <p:nvGrpSpPr>
              <p:cNvPr id="3944" name="Google Shape;3944;p66"/>
              <p:cNvGrpSpPr/>
              <p:nvPr/>
            </p:nvGrpSpPr>
            <p:grpSpPr>
              <a:xfrm>
                <a:off x="5938695" y="3176919"/>
                <a:ext cx="685761" cy="404739"/>
                <a:chOff x="5938695" y="3176919"/>
                <a:chExt cx="685761" cy="404739"/>
              </a:xfrm>
            </p:grpSpPr>
            <p:sp>
              <p:nvSpPr>
                <p:cNvPr id="3945" name="Google Shape;3945;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7" name="Google Shape;3947;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6"/>
            <p:cNvGrpSpPr/>
            <p:nvPr/>
          </p:nvGrpSpPr>
          <p:grpSpPr>
            <a:xfrm>
              <a:off x="5305233" y="3176835"/>
              <a:ext cx="685971" cy="404655"/>
              <a:chOff x="5305233" y="3176835"/>
              <a:chExt cx="685971" cy="404655"/>
            </a:xfrm>
          </p:grpSpPr>
          <p:grpSp>
            <p:nvGrpSpPr>
              <p:cNvPr id="3949" name="Google Shape;3949;p66"/>
              <p:cNvGrpSpPr/>
              <p:nvPr/>
            </p:nvGrpSpPr>
            <p:grpSpPr>
              <a:xfrm>
                <a:off x="5305233" y="3176835"/>
                <a:ext cx="685971" cy="404655"/>
                <a:chOff x="5305233" y="3176835"/>
                <a:chExt cx="685971" cy="404655"/>
              </a:xfrm>
            </p:grpSpPr>
            <p:sp>
              <p:nvSpPr>
                <p:cNvPr id="3950" name="Google Shape;3950;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2" name="Google Shape;3952;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3" name="Google Shape;3953;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4" name="Google Shape;3954;p66"/>
            <p:cNvGrpSpPr/>
            <p:nvPr/>
          </p:nvGrpSpPr>
          <p:grpSpPr>
            <a:xfrm>
              <a:off x="5657361" y="2824811"/>
              <a:ext cx="1078361" cy="404655"/>
              <a:chOff x="5657361" y="2824811"/>
              <a:chExt cx="1078361" cy="404655"/>
            </a:xfrm>
          </p:grpSpPr>
          <p:grpSp>
            <p:nvGrpSpPr>
              <p:cNvPr id="3955" name="Google Shape;3955;p66"/>
              <p:cNvGrpSpPr/>
              <p:nvPr/>
            </p:nvGrpSpPr>
            <p:grpSpPr>
              <a:xfrm>
                <a:off x="5657361" y="2824811"/>
                <a:ext cx="1078361" cy="404655"/>
                <a:chOff x="5657361" y="2824811"/>
                <a:chExt cx="1078361" cy="404655"/>
              </a:xfrm>
            </p:grpSpPr>
            <p:grpSp>
              <p:nvGrpSpPr>
                <p:cNvPr id="3956" name="Google Shape;3956;p66"/>
                <p:cNvGrpSpPr/>
                <p:nvPr/>
              </p:nvGrpSpPr>
              <p:grpSpPr>
                <a:xfrm>
                  <a:off x="5938485" y="2824811"/>
                  <a:ext cx="797237" cy="404655"/>
                  <a:chOff x="5938485" y="2824811"/>
                  <a:chExt cx="797237" cy="404655"/>
                </a:xfrm>
              </p:grpSpPr>
              <p:sp>
                <p:nvSpPr>
                  <p:cNvPr id="3957" name="Google Shape;3957;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9" name="Google Shape;3959;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0" name="Google Shape;3960;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66"/>
            <p:cNvGrpSpPr/>
            <p:nvPr/>
          </p:nvGrpSpPr>
          <p:grpSpPr>
            <a:xfrm>
              <a:off x="5190863" y="3528942"/>
              <a:ext cx="1078026" cy="404739"/>
              <a:chOff x="5190863" y="3528942"/>
              <a:chExt cx="1078026" cy="404739"/>
            </a:xfrm>
          </p:grpSpPr>
          <p:sp>
            <p:nvSpPr>
              <p:cNvPr id="3962" name="Google Shape;3962;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3" name="Google Shape;3963;p66"/>
              <p:cNvGrpSpPr/>
              <p:nvPr/>
            </p:nvGrpSpPr>
            <p:grpSpPr>
              <a:xfrm>
                <a:off x="5190863" y="3528942"/>
                <a:ext cx="1078026" cy="404739"/>
                <a:chOff x="5190863" y="3528942"/>
                <a:chExt cx="1078026" cy="404739"/>
              </a:xfrm>
            </p:grpSpPr>
            <p:sp>
              <p:nvSpPr>
                <p:cNvPr id="3964" name="Google Shape;3964;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66" name="Google Shape;3966;p66"/>
          <p:cNvGrpSpPr/>
          <p:nvPr/>
        </p:nvGrpSpPr>
        <p:grpSpPr>
          <a:xfrm>
            <a:off x="724302" y="1268321"/>
            <a:ext cx="1086719" cy="879487"/>
            <a:chOff x="803162" y="1474292"/>
            <a:chExt cx="1086719" cy="879487"/>
          </a:xfrm>
        </p:grpSpPr>
        <p:grpSp>
          <p:nvGrpSpPr>
            <p:cNvPr id="3967" name="Google Shape;3967;p66"/>
            <p:cNvGrpSpPr/>
            <p:nvPr/>
          </p:nvGrpSpPr>
          <p:grpSpPr>
            <a:xfrm>
              <a:off x="803162" y="1625948"/>
              <a:ext cx="445856" cy="576579"/>
              <a:chOff x="803162" y="1625948"/>
              <a:chExt cx="445856" cy="576579"/>
            </a:xfrm>
          </p:grpSpPr>
          <p:sp>
            <p:nvSpPr>
              <p:cNvPr id="3968" name="Google Shape;3968;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9" name="Google Shape;3969;p66"/>
              <p:cNvGrpSpPr/>
              <p:nvPr/>
            </p:nvGrpSpPr>
            <p:grpSpPr>
              <a:xfrm>
                <a:off x="1056023" y="1625948"/>
                <a:ext cx="192995" cy="576579"/>
                <a:chOff x="1056023" y="1625948"/>
                <a:chExt cx="192995" cy="576579"/>
              </a:xfrm>
            </p:grpSpPr>
            <p:sp>
              <p:nvSpPr>
                <p:cNvPr id="3970" name="Google Shape;3970;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5" name="Google Shape;3975;p66"/>
            <p:cNvGrpSpPr/>
            <p:nvPr/>
          </p:nvGrpSpPr>
          <p:grpSpPr>
            <a:xfrm>
              <a:off x="1371406" y="1474292"/>
              <a:ext cx="518475" cy="879487"/>
              <a:chOff x="1398231" y="1474292"/>
              <a:chExt cx="518475" cy="879487"/>
            </a:xfrm>
          </p:grpSpPr>
          <p:grpSp>
            <p:nvGrpSpPr>
              <p:cNvPr id="3976" name="Google Shape;3976;p66"/>
              <p:cNvGrpSpPr/>
              <p:nvPr/>
            </p:nvGrpSpPr>
            <p:grpSpPr>
              <a:xfrm>
                <a:off x="1398231" y="1474292"/>
                <a:ext cx="518475" cy="341643"/>
                <a:chOff x="1398231" y="1474292"/>
                <a:chExt cx="518475" cy="341643"/>
              </a:xfrm>
            </p:grpSpPr>
            <p:sp>
              <p:nvSpPr>
                <p:cNvPr id="3977" name="Google Shape;3977;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8" name="Google Shape;3978;p66"/>
                <p:cNvGrpSpPr/>
                <p:nvPr/>
              </p:nvGrpSpPr>
              <p:grpSpPr>
                <a:xfrm>
                  <a:off x="1616453" y="1474292"/>
                  <a:ext cx="300253" cy="341643"/>
                  <a:chOff x="1616453" y="1475379"/>
                  <a:chExt cx="300253" cy="341643"/>
                </a:xfrm>
              </p:grpSpPr>
              <p:sp>
                <p:nvSpPr>
                  <p:cNvPr id="3979" name="Google Shape;3979;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6" name="Google Shape;3986;p66"/>
                  <p:cNvGrpSpPr/>
                  <p:nvPr/>
                </p:nvGrpSpPr>
                <p:grpSpPr>
                  <a:xfrm>
                    <a:off x="1839639" y="1475379"/>
                    <a:ext cx="77067" cy="341643"/>
                    <a:chOff x="1839639" y="1475379"/>
                    <a:chExt cx="77067" cy="341643"/>
                  </a:xfrm>
                </p:grpSpPr>
                <p:sp>
                  <p:nvSpPr>
                    <p:cNvPr id="3987" name="Google Shape;3987;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89" name="Google Shape;3989;p66"/>
              <p:cNvGrpSpPr/>
              <p:nvPr/>
            </p:nvGrpSpPr>
            <p:grpSpPr>
              <a:xfrm>
                <a:off x="1398451" y="2012951"/>
                <a:ext cx="518255" cy="340828"/>
                <a:chOff x="1398451" y="2012951"/>
                <a:chExt cx="518255" cy="340828"/>
              </a:xfrm>
            </p:grpSpPr>
            <p:sp>
              <p:nvSpPr>
                <p:cNvPr id="3990" name="Google Shape;3990;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66"/>
                <p:cNvGrpSpPr/>
                <p:nvPr/>
              </p:nvGrpSpPr>
              <p:grpSpPr>
                <a:xfrm>
                  <a:off x="1616453" y="2012951"/>
                  <a:ext cx="300253" cy="340828"/>
                  <a:chOff x="1616453" y="2013538"/>
                  <a:chExt cx="300253" cy="340828"/>
                </a:xfrm>
              </p:grpSpPr>
              <p:sp>
                <p:nvSpPr>
                  <p:cNvPr id="3992" name="Google Shape;3992;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9" name="Google Shape;3999;p66"/>
                  <p:cNvGrpSpPr/>
                  <p:nvPr/>
                </p:nvGrpSpPr>
                <p:grpSpPr>
                  <a:xfrm>
                    <a:off x="1839639" y="2013538"/>
                    <a:ext cx="77067" cy="340828"/>
                    <a:chOff x="1839639" y="2013538"/>
                    <a:chExt cx="77067" cy="340828"/>
                  </a:xfrm>
                </p:grpSpPr>
                <p:sp>
                  <p:nvSpPr>
                    <p:cNvPr id="4000" name="Google Shape;4000;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02" name="Google Shape;4002;p66"/>
          <p:cNvGrpSpPr/>
          <p:nvPr/>
        </p:nvGrpSpPr>
        <p:grpSpPr>
          <a:xfrm>
            <a:off x="721126" y="3399508"/>
            <a:ext cx="1368681" cy="682918"/>
            <a:chOff x="724986" y="3605478"/>
            <a:chExt cx="1368681" cy="682918"/>
          </a:xfrm>
        </p:grpSpPr>
        <p:grpSp>
          <p:nvGrpSpPr>
            <p:cNvPr id="4003" name="Google Shape;4003;p66"/>
            <p:cNvGrpSpPr/>
            <p:nvPr/>
          </p:nvGrpSpPr>
          <p:grpSpPr>
            <a:xfrm>
              <a:off x="1289102" y="3823629"/>
              <a:ext cx="240442" cy="250435"/>
              <a:chOff x="-165066" y="3843615"/>
              <a:chExt cx="221259" cy="230455"/>
            </a:xfrm>
          </p:grpSpPr>
          <p:sp>
            <p:nvSpPr>
              <p:cNvPr id="4004" name="Google Shape;4004;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6"/>
            <p:cNvGrpSpPr/>
            <p:nvPr/>
          </p:nvGrpSpPr>
          <p:grpSpPr>
            <a:xfrm>
              <a:off x="724986" y="3605478"/>
              <a:ext cx="1368681" cy="682918"/>
              <a:chOff x="724986" y="3605478"/>
              <a:chExt cx="1368681" cy="682918"/>
            </a:xfrm>
          </p:grpSpPr>
          <p:grpSp>
            <p:nvGrpSpPr>
              <p:cNvPr id="4025" name="Google Shape;4025;p66"/>
              <p:cNvGrpSpPr/>
              <p:nvPr/>
            </p:nvGrpSpPr>
            <p:grpSpPr>
              <a:xfrm>
                <a:off x="1498221" y="4047614"/>
                <a:ext cx="529172" cy="240783"/>
                <a:chOff x="1498221" y="4047614"/>
                <a:chExt cx="529172" cy="240783"/>
              </a:xfrm>
            </p:grpSpPr>
            <p:grpSp>
              <p:nvGrpSpPr>
                <p:cNvPr id="4026" name="Google Shape;4026;p66"/>
                <p:cNvGrpSpPr/>
                <p:nvPr/>
              </p:nvGrpSpPr>
              <p:grpSpPr>
                <a:xfrm>
                  <a:off x="1826655" y="4224370"/>
                  <a:ext cx="200738" cy="25631"/>
                  <a:chOff x="1826655" y="4224370"/>
                  <a:chExt cx="200738" cy="25631"/>
                </a:xfrm>
              </p:grpSpPr>
              <p:sp>
                <p:nvSpPr>
                  <p:cNvPr id="4027" name="Google Shape;4027;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6"/>
                <p:cNvGrpSpPr/>
                <p:nvPr/>
              </p:nvGrpSpPr>
              <p:grpSpPr>
                <a:xfrm>
                  <a:off x="1498221" y="4047614"/>
                  <a:ext cx="328444" cy="240783"/>
                  <a:chOff x="1498221" y="4047614"/>
                  <a:chExt cx="328444" cy="240783"/>
                </a:xfrm>
              </p:grpSpPr>
              <p:sp>
                <p:nvSpPr>
                  <p:cNvPr id="4030" name="Google Shape;4030;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1" name="Google Shape;4031;p66"/>
                  <p:cNvGrpSpPr/>
                  <p:nvPr/>
                </p:nvGrpSpPr>
                <p:grpSpPr>
                  <a:xfrm>
                    <a:off x="1498221" y="4047614"/>
                    <a:ext cx="150566" cy="190416"/>
                    <a:chOff x="1498221" y="4047614"/>
                    <a:chExt cx="150566" cy="190416"/>
                  </a:xfrm>
                </p:grpSpPr>
                <p:sp>
                  <p:nvSpPr>
                    <p:cNvPr id="4032" name="Google Shape;4032;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4" name="Google Shape;4034;p66"/>
              <p:cNvGrpSpPr/>
              <p:nvPr/>
            </p:nvGrpSpPr>
            <p:grpSpPr>
              <a:xfrm>
                <a:off x="1560718" y="3800594"/>
                <a:ext cx="532948" cy="302090"/>
                <a:chOff x="1560718" y="3800594"/>
                <a:chExt cx="532948" cy="302090"/>
              </a:xfrm>
            </p:grpSpPr>
            <p:grpSp>
              <p:nvGrpSpPr>
                <p:cNvPr id="4035" name="Google Shape;4035;p66"/>
                <p:cNvGrpSpPr/>
                <p:nvPr/>
              </p:nvGrpSpPr>
              <p:grpSpPr>
                <a:xfrm>
                  <a:off x="1912179" y="3827344"/>
                  <a:ext cx="181487" cy="25631"/>
                  <a:chOff x="1912179" y="3827344"/>
                  <a:chExt cx="181487" cy="25631"/>
                </a:xfrm>
              </p:grpSpPr>
              <p:sp>
                <p:nvSpPr>
                  <p:cNvPr id="4036" name="Google Shape;4036;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6"/>
                <p:cNvGrpSpPr/>
                <p:nvPr/>
              </p:nvGrpSpPr>
              <p:grpSpPr>
                <a:xfrm>
                  <a:off x="1912179" y="4044505"/>
                  <a:ext cx="181487" cy="25622"/>
                  <a:chOff x="1912179" y="4044506"/>
                  <a:chExt cx="181487" cy="25622"/>
                </a:xfrm>
              </p:grpSpPr>
              <p:sp>
                <p:nvSpPr>
                  <p:cNvPr id="4039" name="Google Shape;4039;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6"/>
                <p:cNvGrpSpPr/>
                <p:nvPr/>
              </p:nvGrpSpPr>
              <p:grpSpPr>
                <a:xfrm>
                  <a:off x="1560718" y="3800594"/>
                  <a:ext cx="351472" cy="302090"/>
                  <a:chOff x="1560718" y="3800594"/>
                  <a:chExt cx="351472" cy="302090"/>
                </a:xfrm>
              </p:grpSpPr>
              <p:grpSp>
                <p:nvGrpSpPr>
                  <p:cNvPr id="4042" name="Google Shape;4042;p66"/>
                  <p:cNvGrpSpPr/>
                  <p:nvPr/>
                </p:nvGrpSpPr>
                <p:grpSpPr>
                  <a:xfrm>
                    <a:off x="1560718" y="3842857"/>
                    <a:ext cx="173586" cy="217131"/>
                    <a:chOff x="1560718" y="3842857"/>
                    <a:chExt cx="173586" cy="217131"/>
                  </a:xfrm>
                </p:grpSpPr>
                <p:sp>
                  <p:nvSpPr>
                    <p:cNvPr id="4043" name="Google Shape;4043;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6" name="Google Shape;4046;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48" name="Google Shape;4048;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9" name="Google Shape;4049;p66"/>
              <p:cNvGrpSpPr/>
              <p:nvPr/>
            </p:nvGrpSpPr>
            <p:grpSpPr>
              <a:xfrm>
                <a:off x="785350" y="3605478"/>
                <a:ext cx="535311" cy="249245"/>
                <a:chOff x="785350" y="3605478"/>
                <a:chExt cx="535311" cy="249245"/>
              </a:xfrm>
            </p:grpSpPr>
            <p:grpSp>
              <p:nvGrpSpPr>
                <p:cNvPr id="4050" name="Google Shape;4050;p66"/>
                <p:cNvGrpSpPr/>
                <p:nvPr/>
              </p:nvGrpSpPr>
              <p:grpSpPr>
                <a:xfrm>
                  <a:off x="785350" y="3605478"/>
                  <a:ext cx="376191" cy="102736"/>
                  <a:chOff x="785350" y="3605478"/>
                  <a:chExt cx="376191" cy="102736"/>
                </a:xfrm>
              </p:grpSpPr>
              <p:sp>
                <p:nvSpPr>
                  <p:cNvPr id="4051" name="Google Shape;4051;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6"/>
                <p:cNvGrpSpPr/>
                <p:nvPr/>
              </p:nvGrpSpPr>
              <p:grpSpPr>
                <a:xfrm>
                  <a:off x="1161530" y="3655851"/>
                  <a:ext cx="159131" cy="198872"/>
                  <a:chOff x="1161530" y="3655851"/>
                  <a:chExt cx="159131" cy="198872"/>
                </a:xfrm>
              </p:grpSpPr>
              <p:sp>
                <p:nvSpPr>
                  <p:cNvPr id="4055" name="Google Shape;4055;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7" name="Google Shape;4057;p66"/>
              <p:cNvGrpSpPr/>
              <p:nvPr/>
            </p:nvGrpSpPr>
            <p:grpSpPr>
              <a:xfrm>
                <a:off x="785350" y="4047614"/>
                <a:ext cx="535311" cy="240783"/>
                <a:chOff x="785350" y="4047614"/>
                <a:chExt cx="535311" cy="240783"/>
              </a:xfrm>
            </p:grpSpPr>
            <p:grpSp>
              <p:nvGrpSpPr>
                <p:cNvPr id="4058" name="Google Shape;4058;p66"/>
                <p:cNvGrpSpPr/>
                <p:nvPr/>
              </p:nvGrpSpPr>
              <p:grpSpPr>
                <a:xfrm>
                  <a:off x="1161636" y="4047614"/>
                  <a:ext cx="159025" cy="190415"/>
                  <a:chOff x="1161636" y="4047614"/>
                  <a:chExt cx="159025" cy="190415"/>
                </a:xfrm>
              </p:grpSpPr>
              <p:sp>
                <p:nvSpPr>
                  <p:cNvPr id="4059" name="Google Shape;4059;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66"/>
                <p:cNvGrpSpPr/>
                <p:nvPr/>
              </p:nvGrpSpPr>
              <p:grpSpPr>
                <a:xfrm>
                  <a:off x="785350" y="4185661"/>
                  <a:ext cx="376191" cy="102736"/>
                  <a:chOff x="785350" y="4185661"/>
                  <a:chExt cx="376191" cy="102736"/>
                </a:xfrm>
              </p:grpSpPr>
              <p:sp>
                <p:nvSpPr>
                  <p:cNvPr id="4062" name="Google Shape;4062;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5" name="Google Shape;4065;p66"/>
              <p:cNvGrpSpPr/>
              <p:nvPr/>
            </p:nvGrpSpPr>
            <p:grpSpPr>
              <a:xfrm>
                <a:off x="1501054" y="3605478"/>
                <a:ext cx="526340" cy="249240"/>
                <a:chOff x="1501054" y="3605478"/>
                <a:chExt cx="526340" cy="249240"/>
              </a:xfrm>
            </p:grpSpPr>
            <p:grpSp>
              <p:nvGrpSpPr>
                <p:cNvPr id="4066" name="Google Shape;4066;p66"/>
                <p:cNvGrpSpPr/>
                <p:nvPr/>
              </p:nvGrpSpPr>
              <p:grpSpPr>
                <a:xfrm>
                  <a:off x="1834208" y="3643867"/>
                  <a:ext cx="193185" cy="25622"/>
                  <a:chOff x="1834208" y="3643867"/>
                  <a:chExt cx="193185" cy="25622"/>
                </a:xfrm>
              </p:grpSpPr>
              <p:sp>
                <p:nvSpPr>
                  <p:cNvPr id="4067" name="Google Shape;4067;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6"/>
                <p:cNvGrpSpPr/>
                <p:nvPr/>
              </p:nvGrpSpPr>
              <p:grpSpPr>
                <a:xfrm>
                  <a:off x="1501054" y="3605478"/>
                  <a:ext cx="333165" cy="249240"/>
                  <a:chOff x="1501054" y="3605478"/>
                  <a:chExt cx="333165" cy="249240"/>
                </a:xfrm>
              </p:grpSpPr>
              <p:sp>
                <p:nvSpPr>
                  <p:cNvPr id="4070" name="Google Shape;4070;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1" name="Google Shape;4071;p66"/>
                  <p:cNvGrpSpPr/>
                  <p:nvPr/>
                </p:nvGrpSpPr>
                <p:grpSpPr>
                  <a:xfrm>
                    <a:off x="1501054" y="3655851"/>
                    <a:ext cx="155286" cy="198867"/>
                    <a:chOff x="1501054" y="3655851"/>
                    <a:chExt cx="155286" cy="198867"/>
                  </a:xfrm>
                </p:grpSpPr>
                <p:sp>
                  <p:nvSpPr>
                    <p:cNvPr id="4072" name="Google Shape;4072;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74" name="Google Shape;4074;p66"/>
              <p:cNvGrpSpPr/>
              <p:nvPr/>
            </p:nvGrpSpPr>
            <p:grpSpPr>
              <a:xfrm>
                <a:off x="724986" y="3800594"/>
                <a:ext cx="532950" cy="302090"/>
                <a:chOff x="724986" y="3800594"/>
                <a:chExt cx="532950" cy="302090"/>
              </a:xfrm>
            </p:grpSpPr>
            <p:grpSp>
              <p:nvGrpSpPr>
                <p:cNvPr id="4075" name="Google Shape;4075;p66"/>
                <p:cNvGrpSpPr/>
                <p:nvPr/>
              </p:nvGrpSpPr>
              <p:grpSpPr>
                <a:xfrm>
                  <a:off x="724986" y="4044367"/>
                  <a:ext cx="181314" cy="25626"/>
                  <a:chOff x="724986" y="4044367"/>
                  <a:chExt cx="181314" cy="25626"/>
                </a:xfrm>
              </p:grpSpPr>
              <p:sp>
                <p:nvSpPr>
                  <p:cNvPr id="4076" name="Google Shape;4076;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6"/>
                <p:cNvGrpSpPr/>
                <p:nvPr/>
              </p:nvGrpSpPr>
              <p:grpSpPr>
                <a:xfrm>
                  <a:off x="906290" y="3800594"/>
                  <a:ext cx="351646" cy="302090"/>
                  <a:chOff x="906290" y="3800594"/>
                  <a:chExt cx="351646" cy="302090"/>
                </a:xfrm>
              </p:grpSpPr>
              <p:grpSp>
                <p:nvGrpSpPr>
                  <p:cNvPr id="4079" name="Google Shape;4079;p66"/>
                  <p:cNvGrpSpPr/>
                  <p:nvPr/>
                </p:nvGrpSpPr>
                <p:grpSpPr>
                  <a:xfrm>
                    <a:off x="1084172" y="3842857"/>
                    <a:ext cx="173764" cy="217131"/>
                    <a:chOff x="1084172" y="3842857"/>
                    <a:chExt cx="173764" cy="217131"/>
                  </a:xfrm>
                </p:grpSpPr>
                <p:grpSp>
                  <p:nvGrpSpPr>
                    <p:cNvPr id="4080" name="Google Shape;4080;p66"/>
                    <p:cNvGrpSpPr/>
                    <p:nvPr/>
                  </p:nvGrpSpPr>
                  <p:grpSpPr>
                    <a:xfrm>
                      <a:off x="1156862" y="3936509"/>
                      <a:ext cx="101073" cy="25622"/>
                      <a:chOff x="1156862" y="3936509"/>
                      <a:chExt cx="101073" cy="25622"/>
                    </a:xfrm>
                  </p:grpSpPr>
                  <p:sp>
                    <p:nvSpPr>
                      <p:cNvPr id="4081" name="Google Shape;4081;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3" name="Google Shape;4083;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4" name="Google Shape;4084;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6"/>
                <p:cNvGrpSpPr/>
                <p:nvPr/>
              </p:nvGrpSpPr>
              <p:grpSpPr>
                <a:xfrm>
                  <a:off x="724986" y="3830189"/>
                  <a:ext cx="189533" cy="25626"/>
                  <a:chOff x="724986" y="3830189"/>
                  <a:chExt cx="189533" cy="25626"/>
                </a:xfrm>
              </p:grpSpPr>
              <p:sp>
                <p:nvSpPr>
                  <p:cNvPr id="4087" name="Google Shape;4087;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89" name="Google Shape;4089;p66"/>
          <p:cNvGrpSpPr/>
          <p:nvPr/>
        </p:nvGrpSpPr>
        <p:grpSpPr>
          <a:xfrm>
            <a:off x="2249438" y="2249669"/>
            <a:ext cx="948701" cy="935378"/>
            <a:chOff x="2253298" y="2428317"/>
            <a:chExt cx="948701" cy="935378"/>
          </a:xfrm>
        </p:grpSpPr>
        <p:sp>
          <p:nvSpPr>
            <p:cNvPr id="4090" name="Google Shape;4090;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26"/>
        <p:cNvGrpSpPr/>
        <p:nvPr/>
      </p:nvGrpSpPr>
      <p:grpSpPr>
        <a:xfrm>
          <a:off x="0" y="0"/>
          <a:ext cx="0" cy="0"/>
          <a:chOff x="0" y="0"/>
          <a:chExt cx="0" cy="0"/>
        </a:xfrm>
      </p:grpSpPr>
      <p:grpSp>
        <p:nvGrpSpPr>
          <p:cNvPr id="4127" name="Google Shape;4127;p67"/>
          <p:cNvGrpSpPr/>
          <p:nvPr/>
        </p:nvGrpSpPr>
        <p:grpSpPr>
          <a:xfrm>
            <a:off x="3339745" y="952988"/>
            <a:ext cx="2363393" cy="1017867"/>
            <a:chOff x="3292400" y="1219146"/>
            <a:chExt cx="2615240" cy="1110239"/>
          </a:xfrm>
        </p:grpSpPr>
        <p:sp>
          <p:nvSpPr>
            <p:cNvPr id="4128" name="Google Shape;4128;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129" name="Google Shape;4129;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0" name="Google Shape;4130;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131" name="Google Shape;4131;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132" name="Google Shape;4132;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133" name="Google Shape;4133;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134" name="Google Shape;4134;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135" name="Google Shape;4135;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136" name="Google Shape;4136;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137" name="Google Shape;4137;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138" name="Google Shape;4138;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39" name="Google Shape;4139;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40" name="Google Shape;4140;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41" name="Google Shape;4141;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42" name="Google Shape;4142;p67"/>
            <p:cNvGrpSpPr/>
            <p:nvPr/>
          </p:nvGrpSpPr>
          <p:grpSpPr>
            <a:xfrm>
              <a:off x="3748438" y="1378608"/>
              <a:ext cx="2159202" cy="903971"/>
              <a:chOff x="1683525" y="2179850"/>
              <a:chExt cx="4519050" cy="2134525"/>
            </a:xfrm>
          </p:grpSpPr>
          <p:sp>
            <p:nvSpPr>
              <p:cNvPr id="4143" name="Google Shape;4143;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4" name="Google Shape;4144;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5" name="Google Shape;4145;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6" name="Google Shape;4146;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7" name="Google Shape;4147;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8" name="Google Shape;4148;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9" name="Google Shape;4149;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0" name="Google Shape;4150;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1" name="Google Shape;4151;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2" name="Google Shape;4152;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3" name="Google Shape;4153;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4" name="Google Shape;4154;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155" name="Google Shape;4155;p67"/>
          <p:cNvGraphicFramePr/>
          <p:nvPr/>
        </p:nvGraphicFramePr>
        <p:xfrm>
          <a:off x="5935838" y="2130461"/>
          <a:ext cx="3000000" cy="3000000"/>
        </p:xfrm>
        <a:graphic>
          <a:graphicData uri="http://schemas.openxmlformats.org/drawingml/2006/table">
            <a:tbl>
              <a:tblPr>
                <a:noFill/>
                <a:tableStyleId>{DA808A98-BB9F-43CA-AFF9-A972C012A932}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56" name="Google Shape;4156;p67"/>
          <p:cNvGrpSpPr/>
          <p:nvPr/>
        </p:nvGrpSpPr>
        <p:grpSpPr>
          <a:xfrm>
            <a:off x="5935948" y="3189058"/>
            <a:ext cx="2496964" cy="1001454"/>
            <a:chOff x="1919611" y="789980"/>
            <a:chExt cx="1474179" cy="606868"/>
          </a:xfrm>
        </p:grpSpPr>
        <p:cxnSp>
          <p:nvCxnSpPr>
            <p:cNvPr id="4157" name="Google Shape;4157;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58" name="Google Shape;4158;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59" name="Google Shape;4159;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60" name="Google Shape;4160;p6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61" name="Google Shape;4161;p6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62" name="Google Shape;4162;p6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63" name="Google Shape;4163;p6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64" name="Google Shape;4164;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71" name="Google Shape;4171;p6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72" name="Google Shape;4172;p6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73" name="Google Shape;4173;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7"/>
          <p:cNvGrpSpPr/>
          <p:nvPr/>
        </p:nvGrpSpPr>
        <p:grpSpPr>
          <a:xfrm>
            <a:off x="712562" y="998017"/>
            <a:ext cx="2394370" cy="976502"/>
            <a:chOff x="749309" y="1112739"/>
            <a:chExt cx="2371603" cy="976502"/>
          </a:xfrm>
        </p:grpSpPr>
        <p:sp>
          <p:nvSpPr>
            <p:cNvPr id="4175" name="Google Shape;4175;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07" name="Google Shape;4207;p67"/>
          <p:cNvGraphicFramePr/>
          <p:nvPr/>
        </p:nvGraphicFramePr>
        <p:xfrm>
          <a:off x="5935863" y="996311"/>
          <a:ext cx="3000000" cy="3000000"/>
        </p:xfrm>
        <a:graphic>
          <a:graphicData uri="http://schemas.openxmlformats.org/drawingml/2006/table">
            <a:tbl>
              <a:tblPr>
                <a:noFill/>
                <a:tableStyleId>{DA808A98-BB9F-43CA-AFF9-A972C012A932}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208" name="Google Shape;4208;p67"/>
          <p:cNvGraphicFramePr/>
          <p:nvPr/>
        </p:nvGraphicFramePr>
        <p:xfrm>
          <a:off x="3342575" y="2130461"/>
          <a:ext cx="3000000" cy="3000000"/>
        </p:xfrm>
        <a:graphic>
          <a:graphicData uri="http://schemas.openxmlformats.org/drawingml/2006/table">
            <a:tbl>
              <a:tblPr>
                <a:noFill/>
                <a:tableStyleId>{DA808A98-BB9F-43CA-AFF9-A972C012A932}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09" name="Google Shape;4209;p67"/>
          <p:cNvGrpSpPr/>
          <p:nvPr/>
        </p:nvGrpSpPr>
        <p:grpSpPr>
          <a:xfrm>
            <a:off x="4086505" y="2517104"/>
            <a:ext cx="1517436" cy="74460"/>
            <a:chOff x="3980086" y="2804397"/>
            <a:chExt cx="1227600" cy="66900"/>
          </a:xfrm>
        </p:grpSpPr>
        <p:sp>
          <p:nvSpPr>
            <p:cNvPr id="4210" name="Google Shape;4210;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7"/>
          <p:cNvGrpSpPr/>
          <p:nvPr/>
        </p:nvGrpSpPr>
        <p:grpSpPr>
          <a:xfrm>
            <a:off x="4711569" y="2809692"/>
            <a:ext cx="892956" cy="74460"/>
            <a:chOff x="3980086" y="2804397"/>
            <a:chExt cx="1227600" cy="66900"/>
          </a:xfrm>
        </p:grpSpPr>
        <p:sp>
          <p:nvSpPr>
            <p:cNvPr id="4213" name="Google Shape;4213;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7"/>
          <p:cNvGrpSpPr/>
          <p:nvPr/>
        </p:nvGrpSpPr>
        <p:grpSpPr>
          <a:xfrm>
            <a:off x="3344661" y="3168575"/>
            <a:ext cx="2363244" cy="1005943"/>
            <a:chOff x="3358415" y="3361302"/>
            <a:chExt cx="2363244" cy="1024695"/>
          </a:xfrm>
        </p:grpSpPr>
        <p:grpSp>
          <p:nvGrpSpPr>
            <p:cNvPr id="4216" name="Google Shape;4216;p67"/>
            <p:cNvGrpSpPr/>
            <p:nvPr/>
          </p:nvGrpSpPr>
          <p:grpSpPr>
            <a:xfrm>
              <a:off x="3358415" y="3361302"/>
              <a:ext cx="441300" cy="1024695"/>
              <a:chOff x="3358415" y="3361302"/>
              <a:chExt cx="441300" cy="1024695"/>
            </a:xfrm>
          </p:grpSpPr>
          <p:sp>
            <p:nvSpPr>
              <p:cNvPr id="4217" name="Google Shape;4217;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7"/>
            <p:cNvGrpSpPr/>
            <p:nvPr/>
          </p:nvGrpSpPr>
          <p:grpSpPr>
            <a:xfrm>
              <a:off x="3838901" y="3361302"/>
              <a:ext cx="441300" cy="1024695"/>
              <a:chOff x="3838901" y="3361302"/>
              <a:chExt cx="441300" cy="1024695"/>
            </a:xfrm>
          </p:grpSpPr>
          <p:sp>
            <p:nvSpPr>
              <p:cNvPr id="4224" name="Google Shape;4224;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7"/>
            <p:cNvGrpSpPr/>
            <p:nvPr/>
          </p:nvGrpSpPr>
          <p:grpSpPr>
            <a:xfrm>
              <a:off x="4319387" y="3361302"/>
              <a:ext cx="441300" cy="1024695"/>
              <a:chOff x="4319387" y="3361302"/>
              <a:chExt cx="441300" cy="1024695"/>
            </a:xfrm>
          </p:grpSpPr>
          <p:sp>
            <p:nvSpPr>
              <p:cNvPr id="4231" name="Google Shape;4231;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7"/>
            <p:cNvGrpSpPr/>
            <p:nvPr/>
          </p:nvGrpSpPr>
          <p:grpSpPr>
            <a:xfrm>
              <a:off x="4799873" y="3361302"/>
              <a:ext cx="441300" cy="1024695"/>
              <a:chOff x="4799873" y="3361302"/>
              <a:chExt cx="441300" cy="1024695"/>
            </a:xfrm>
          </p:grpSpPr>
          <p:sp>
            <p:nvSpPr>
              <p:cNvPr id="4238" name="Google Shape;4238;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7"/>
            <p:cNvGrpSpPr/>
            <p:nvPr/>
          </p:nvGrpSpPr>
          <p:grpSpPr>
            <a:xfrm>
              <a:off x="5280360" y="3361302"/>
              <a:ext cx="441300" cy="1024695"/>
              <a:chOff x="5280360" y="3361302"/>
              <a:chExt cx="441300" cy="1024695"/>
            </a:xfrm>
          </p:grpSpPr>
          <p:sp>
            <p:nvSpPr>
              <p:cNvPr id="4245" name="Google Shape;4245;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51" name="Google Shape;4251;p67"/>
          <p:cNvGraphicFramePr/>
          <p:nvPr/>
        </p:nvGraphicFramePr>
        <p:xfrm>
          <a:off x="711088" y="2130461"/>
          <a:ext cx="3000000" cy="3000000"/>
        </p:xfrm>
        <a:graphic>
          <a:graphicData uri="http://schemas.openxmlformats.org/drawingml/2006/table">
            <a:tbl>
              <a:tblPr>
                <a:noFill/>
                <a:tableStyleId>{DA808A98-BB9F-43CA-AFF9-A972C012A932}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52" name="Google Shape;4252;p67"/>
          <p:cNvGrpSpPr/>
          <p:nvPr/>
        </p:nvGrpSpPr>
        <p:grpSpPr>
          <a:xfrm>
            <a:off x="712613" y="3180186"/>
            <a:ext cx="2403614" cy="1005900"/>
            <a:chOff x="726450" y="3372825"/>
            <a:chExt cx="2403614" cy="1005900"/>
          </a:xfrm>
        </p:grpSpPr>
        <p:grpSp>
          <p:nvGrpSpPr>
            <p:cNvPr id="4253" name="Google Shape;4253;p67"/>
            <p:cNvGrpSpPr/>
            <p:nvPr/>
          </p:nvGrpSpPr>
          <p:grpSpPr>
            <a:xfrm>
              <a:off x="726450" y="3696000"/>
              <a:ext cx="2403614" cy="500898"/>
              <a:chOff x="726450" y="3696000"/>
              <a:chExt cx="2403614" cy="500898"/>
            </a:xfrm>
          </p:grpSpPr>
          <p:sp>
            <p:nvSpPr>
              <p:cNvPr id="4254" name="Google Shape;4254;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5" name="Google Shape;4255;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56" name="Google Shape;4256;p67"/>
            <p:cNvGrpSpPr/>
            <p:nvPr/>
          </p:nvGrpSpPr>
          <p:grpSpPr>
            <a:xfrm>
              <a:off x="1348050" y="3372825"/>
              <a:ext cx="1720425" cy="1005900"/>
              <a:chOff x="1348050" y="3372825"/>
              <a:chExt cx="1720425" cy="1005900"/>
            </a:xfrm>
          </p:grpSpPr>
          <p:sp>
            <p:nvSpPr>
              <p:cNvPr id="4257" name="Google Shape;4257;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8" name="Google Shape;4258;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59" name="Google Shape;4259;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60" name="Google Shape;4260;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61" name="Google Shape;4261;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62" name="Google Shape;4262;p67"/>
            <p:cNvGrpSpPr/>
            <p:nvPr/>
          </p:nvGrpSpPr>
          <p:grpSpPr>
            <a:xfrm>
              <a:off x="1455707" y="3731058"/>
              <a:ext cx="1491150" cy="417657"/>
              <a:chOff x="1455707" y="3731058"/>
              <a:chExt cx="1491150" cy="417657"/>
            </a:xfrm>
          </p:grpSpPr>
          <p:grpSp>
            <p:nvGrpSpPr>
              <p:cNvPr id="4263" name="Google Shape;4263;p67"/>
              <p:cNvGrpSpPr/>
              <p:nvPr/>
            </p:nvGrpSpPr>
            <p:grpSpPr>
              <a:xfrm>
                <a:off x="1472938" y="3745828"/>
                <a:ext cx="72126" cy="53788"/>
                <a:chOff x="1472938" y="3745828"/>
                <a:chExt cx="72126" cy="53788"/>
              </a:xfrm>
            </p:grpSpPr>
            <p:sp>
              <p:nvSpPr>
                <p:cNvPr id="4264" name="Google Shape;4264;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67"/>
              <p:cNvGrpSpPr/>
              <p:nvPr/>
            </p:nvGrpSpPr>
            <p:grpSpPr>
              <a:xfrm>
                <a:off x="1819181" y="4089633"/>
                <a:ext cx="72126" cy="53788"/>
                <a:chOff x="1819181" y="4089633"/>
                <a:chExt cx="72126" cy="53788"/>
              </a:xfrm>
            </p:grpSpPr>
            <p:sp>
              <p:nvSpPr>
                <p:cNvPr id="4267" name="Google Shape;4267;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67"/>
              <p:cNvGrpSpPr/>
              <p:nvPr/>
            </p:nvGrpSpPr>
            <p:grpSpPr>
              <a:xfrm>
                <a:off x="1455707" y="4084171"/>
                <a:ext cx="64321" cy="64544"/>
                <a:chOff x="1455707" y="4084171"/>
                <a:chExt cx="64321" cy="64544"/>
              </a:xfrm>
            </p:grpSpPr>
            <p:sp>
              <p:nvSpPr>
                <p:cNvPr id="4270" name="Google Shape;4270;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67"/>
              <p:cNvGrpSpPr/>
              <p:nvPr/>
            </p:nvGrpSpPr>
            <p:grpSpPr>
              <a:xfrm>
                <a:off x="1818610" y="3731058"/>
                <a:ext cx="64321" cy="64544"/>
                <a:chOff x="1818610" y="3731058"/>
                <a:chExt cx="64321" cy="64544"/>
              </a:xfrm>
            </p:grpSpPr>
            <p:sp>
              <p:nvSpPr>
                <p:cNvPr id="4273" name="Google Shape;4273;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67"/>
              <p:cNvGrpSpPr/>
              <p:nvPr/>
            </p:nvGrpSpPr>
            <p:grpSpPr>
              <a:xfrm>
                <a:off x="2172491" y="4089633"/>
                <a:ext cx="72126" cy="53788"/>
                <a:chOff x="2172491" y="4089633"/>
                <a:chExt cx="72126" cy="53788"/>
              </a:xfrm>
            </p:grpSpPr>
            <p:sp>
              <p:nvSpPr>
                <p:cNvPr id="4276" name="Google Shape;4276;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7"/>
              <p:cNvGrpSpPr/>
              <p:nvPr/>
            </p:nvGrpSpPr>
            <p:grpSpPr>
              <a:xfrm>
                <a:off x="2171920" y="3731058"/>
                <a:ext cx="64321" cy="64544"/>
                <a:chOff x="2171920" y="3731058"/>
                <a:chExt cx="64321" cy="64544"/>
              </a:xfrm>
            </p:grpSpPr>
            <p:sp>
              <p:nvSpPr>
                <p:cNvPr id="4279" name="Google Shape;4279;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7"/>
              <p:cNvGrpSpPr/>
              <p:nvPr/>
            </p:nvGrpSpPr>
            <p:grpSpPr>
              <a:xfrm>
                <a:off x="2874730" y="3745828"/>
                <a:ext cx="72126" cy="53788"/>
                <a:chOff x="2874730" y="3745828"/>
                <a:chExt cx="72126" cy="53788"/>
              </a:xfrm>
            </p:grpSpPr>
            <p:sp>
              <p:nvSpPr>
                <p:cNvPr id="4282" name="Google Shape;4282;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67"/>
              <p:cNvGrpSpPr/>
              <p:nvPr/>
            </p:nvGrpSpPr>
            <p:grpSpPr>
              <a:xfrm>
                <a:off x="2878589" y="4081481"/>
                <a:ext cx="64321" cy="64544"/>
                <a:chOff x="2878589" y="4081481"/>
                <a:chExt cx="64321" cy="64544"/>
              </a:xfrm>
            </p:grpSpPr>
            <p:sp>
              <p:nvSpPr>
                <p:cNvPr id="4285" name="Google Shape;4285;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67"/>
              <p:cNvGrpSpPr/>
              <p:nvPr/>
            </p:nvGrpSpPr>
            <p:grpSpPr>
              <a:xfrm>
                <a:off x="2525796" y="4089633"/>
                <a:ext cx="72126" cy="53788"/>
                <a:chOff x="2525796" y="4089633"/>
                <a:chExt cx="72126" cy="53788"/>
              </a:xfrm>
            </p:grpSpPr>
            <p:sp>
              <p:nvSpPr>
                <p:cNvPr id="4288" name="Google Shape;4288;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7"/>
              <p:cNvGrpSpPr/>
              <p:nvPr/>
            </p:nvGrpSpPr>
            <p:grpSpPr>
              <a:xfrm>
                <a:off x="2525225" y="3731058"/>
                <a:ext cx="64321" cy="64544"/>
                <a:chOff x="2525225" y="3731058"/>
                <a:chExt cx="64321" cy="64544"/>
              </a:xfrm>
            </p:grpSpPr>
            <p:sp>
              <p:nvSpPr>
                <p:cNvPr id="4291" name="Google Shape;4291;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96"/>
        <p:cNvGrpSpPr/>
        <p:nvPr/>
      </p:nvGrpSpPr>
      <p:grpSpPr>
        <a:xfrm>
          <a:off x="0" y="0"/>
          <a:ext cx="0" cy="0"/>
          <a:chOff x="0" y="0"/>
          <a:chExt cx="0" cy="0"/>
        </a:xfrm>
      </p:grpSpPr>
      <p:grpSp>
        <p:nvGrpSpPr>
          <p:cNvPr id="4297" name="Google Shape;4297;p68"/>
          <p:cNvGrpSpPr/>
          <p:nvPr/>
        </p:nvGrpSpPr>
        <p:grpSpPr>
          <a:xfrm>
            <a:off x="5780153" y="1859606"/>
            <a:ext cx="671400" cy="674856"/>
            <a:chOff x="5780148" y="1859605"/>
            <a:chExt cx="671400" cy="674856"/>
          </a:xfrm>
        </p:grpSpPr>
        <p:sp>
          <p:nvSpPr>
            <p:cNvPr id="4298" name="Google Shape;4298;p6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68"/>
          <p:cNvGrpSpPr/>
          <p:nvPr/>
        </p:nvGrpSpPr>
        <p:grpSpPr>
          <a:xfrm>
            <a:off x="716996" y="971307"/>
            <a:ext cx="845921" cy="690752"/>
            <a:chOff x="732428" y="1198513"/>
            <a:chExt cx="845921" cy="690752"/>
          </a:xfrm>
        </p:grpSpPr>
        <p:grpSp>
          <p:nvGrpSpPr>
            <p:cNvPr id="4303" name="Google Shape;4303;p68"/>
            <p:cNvGrpSpPr/>
            <p:nvPr/>
          </p:nvGrpSpPr>
          <p:grpSpPr>
            <a:xfrm>
              <a:off x="823030" y="1198513"/>
              <a:ext cx="755319" cy="690752"/>
              <a:chOff x="823030" y="1198513"/>
              <a:chExt cx="755319" cy="690752"/>
            </a:xfrm>
          </p:grpSpPr>
          <p:sp>
            <p:nvSpPr>
              <p:cNvPr id="4304" name="Google Shape;4304;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8"/>
            <p:cNvGrpSpPr/>
            <p:nvPr/>
          </p:nvGrpSpPr>
          <p:grpSpPr>
            <a:xfrm>
              <a:off x="732428" y="1239937"/>
              <a:ext cx="739912" cy="607886"/>
              <a:chOff x="732428" y="1239937"/>
              <a:chExt cx="739912" cy="607886"/>
            </a:xfrm>
          </p:grpSpPr>
          <p:sp>
            <p:nvSpPr>
              <p:cNvPr id="4307" name="Google Shape;4307;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68"/>
            <p:cNvGrpSpPr/>
            <p:nvPr/>
          </p:nvGrpSpPr>
          <p:grpSpPr>
            <a:xfrm>
              <a:off x="732428" y="1277018"/>
              <a:ext cx="702832" cy="533758"/>
              <a:chOff x="732428" y="1277018"/>
              <a:chExt cx="702832" cy="533758"/>
            </a:xfrm>
          </p:grpSpPr>
          <p:sp>
            <p:nvSpPr>
              <p:cNvPr id="4310" name="Google Shape;4310;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68"/>
            <p:cNvGrpSpPr/>
            <p:nvPr/>
          </p:nvGrpSpPr>
          <p:grpSpPr>
            <a:xfrm>
              <a:off x="931170" y="1306653"/>
              <a:ext cx="647179" cy="474455"/>
              <a:chOff x="931170" y="1306653"/>
              <a:chExt cx="647179" cy="474455"/>
            </a:xfrm>
          </p:grpSpPr>
          <p:sp>
            <p:nvSpPr>
              <p:cNvPr id="4313" name="Google Shape;4313;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5" name="Google Shape;4315;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8"/>
          <p:cNvGrpSpPr/>
          <p:nvPr/>
        </p:nvGrpSpPr>
        <p:grpSpPr>
          <a:xfrm>
            <a:off x="3948605" y="971313"/>
            <a:ext cx="634656" cy="699982"/>
            <a:chOff x="5985650" y="2860025"/>
            <a:chExt cx="1396075" cy="1539775"/>
          </a:xfrm>
        </p:grpSpPr>
        <p:sp>
          <p:nvSpPr>
            <p:cNvPr id="4317" name="Google Shape;4317;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68"/>
          <p:cNvGrpSpPr/>
          <p:nvPr/>
        </p:nvGrpSpPr>
        <p:grpSpPr>
          <a:xfrm>
            <a:off x="4704254" y="971307"/>
            <a:ext cx="725845" cy="699975"/>
            <a:chOff x="4249973" y="1201875"/>
            <a:chExt cx="1958568" cy="1888762"/>
          </a:xfrm>
        </p:grpSpPr>
        <p:sp>
          <p:nvSpPr>
            <p:cNvPr id="4350" name="Google Shape;4350;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1" name="Google Shape;4351;p68"/>
            <p:cNvGrpSpPr/>
            <p:nvPr/>
          </p:nvGrpSpPr>
          <p:grpSpPr>
            <a:xfrm>
              <a:off x="5853086" y="1789142"/>
              <a:ext cx="355454" cy="1048099"/>
              <a:chOff x="5576108" y="2016725"/>
              <a:chExt cx="565200" cy="1666560"/>
            </a:xfrm>
          </p:grpSpPr>
          <p:sp>
            <p:nvSpPr>
              <p:cNvPr id="4352" name="Google Shape;4352;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53" name="Google Shape;4353;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68"/>
            <p:cNvGrpSpPr/>
            <p:nvPr/>
          </p:nvGrpSpPr>
          <p:grpSpPr>
            <a:xfrm>
              <a:off x="4869455" y="2691676"/>
              <a:ext cx="1013897" cy="398961"/>
              <a:chOff x="4012057" y="3451825"/>
              <a:chExt cx="1612175" cy="634379"/>
            </a:xfrm>
          </p:grpSpPr>
          <p:sp>
            <p:nvSpPr>
              <p:cNvPr id="4355" name="Google Shape;4355;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56" name="Google Shape;4356;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68"/>
            <p:cNvGrpSpPr/>
            <p:nvPr/>
          </p:nvGrpSpPr>
          <p:grpSpPr>
            <a:xfrm>
              <a:off x="4276937" y="2155961"/>
              <a:ext cx="651965" cy="891358"/>
              <a:chOff x="3069908" y="2599997"/>
              <a:chExt cx="1036675" cy="1417328"/>
            </a:xfrm>
          </p:grpSpPr>
          <p:sp>
            <p:nvSpPr>
              <p:cNvPr id="4358" name="Google Shape;4358;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59" name="Google Shape;4359;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68"/>
            <p:cNvGrpSpPr/>
            <p:nvPr/>
          </p:nvGrpSpPr>
          <p:grpSpPr>
            <a:xfrm>
              <a:off x="5054918" y="1201875"/>
              <a:ext cx="999548" cy="602711"/>
              <a:chOff x="4306958" y="1082925"/>
              <a:chExt cx="1589359" cy="958358"/>
            </a:xfrm>
          </p:grpSpPr>
          <p:sp>
            <p:nvSpPr>
              <p:cNvPr id="4361" name="Google Shape;4361;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2" name="Google Shape;4362;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68"/>
            <p:cNvGrpSpPr/>
            <p:nvPr/>
          </p:nvGrpSpPr>
          <p:grpSpPr>
            <a:xfrm>
              <a:off x="4249973" y="1303451"/>
              <a:ext cx="799317" cy="841334"/>
              <a:chOff x="3027033" y="1244439"/>
              <a:chExt cx="1270977" cy="1337786"/>
            </a:xfrm>
          </p:grpSpPr>
          <p:sp>
            <p:nvSpPr>
              <p:cNvPr id="4364" name="Google Shape;4364;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5" name="Google Shape;4365;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6" name="Google Shape;4366;p68"/>
          <p:cNvGrpSpPr/>
          <p:nvPr/>
        </p:nvGrpSpPr>
        <p:grpSpPr>
          <a:xfrm>
            <a:off x="4057119" y="1858087"/>
            <a:ext cx="750769" cy="683784"/>
            <a:chOff x="4204684" y="2104422"/>
            <a:chExt cx="699822" cy="637382"/>
          </a:xfrm>
        </p:grpSpPr>
        <p:grpSp>
          <p:nvGrpSpPr>
            <p:cNvPr id="4367" name="Google Shape;4367;p68"/>
            <p:cNvGrpSpPr/>
            <p:nvPr/>
          </p:nvGrpSpPr>
          <p:grpSpPr>
            <a:xfrm>
              <a:off x="4204684" y="2430067"/>
              <a:ext cx="342957" cy="311738"/>
              <a:chOff x="4204684" y="2430067"/>
              <a:chExt cx="342957" cy="311738"/>
            </a:xfrm>
          </p:grpSpPr>
          <p:sp>
            <p:nvSpPr>
              <p:cNvPr id="4368" name="Google Shape;4368;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8"/>
            <p:cNvGrpSpPr/>
            <p:nvPr/>
          </p:nvGrpSpPr>
          <p:grpSpPr>
            <a:xfrm>
              <a:off x="4561586" y="2430067"/>
              <a:ext cx="342920" cy="311738"/>
              <a:chOff x="4561586" y="2430067"/>
              <a:chExt cx="342920" cy="311738"/>
            </a:xfrm>
          </p:grpSpPr>
          <p:sp>
            <p:nvSpPr>
              <p:cNvPr id="4371" name="Google Shape;4371;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8"/>
            <p:cNvGrpSpPr/>
            <p:nvPr/>
          </p:nvGrpSpPr>
          <p:grpSpPr>
            <a:xfrm>
              <a:off x="4561586" y="2104422"/>
              <a:ext cx="342920" cy="311738"/>
              <a:chOff x="4561586" y="2104422"/>
              <a:chExt cx="342920" cy="311738"/>
            </a:xfrm>
          </p:grpSpPr>
          <p:sp>
            <p:nvSpPr>
              <p:cNvPr id="4374" name="Google Shape;4374;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8"/>
            <p:cNvGrpSpPr/>
            <p:nvPr/>
          </p:nvGrpSpPr>
          <p:grpSpPr>
            <a:xfrm>
              <a:off x="4204684" y="2104422"/>
              <a:ext cx="342957" cy="311664"/>
              <a:chOff x="4204684" y="2104422"/>
              <a:chExt cx="342957" cy="311664"/>
            </a:xfrm>
          </p:grpSpPr>
          <p:sp>
            <p:nvSpPr>
              <p:cNvPr id="4377" name="Google Shape;4377;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9" name="Google Shape;4379;p68"/>
          <p:cNvGrpSpPr/>
          <p:nvPr/>
        </p:nvGrpSpPr>
        <p:grpSpPr>
          <a:xfrm>
            <a:off x="5521552" y="971301"/>
            <a:ext cx="660591" cy="688867"/>
            <a:chOff x="5830645" y="1267368"/>
            <a:chExt cx="530340" cy="553040"/>
          </a:xfrm>
        </p:grpSpPr>
        <p:sp>
          <p:nvSpPr>
            <p:cNvPr id="4380" name="Google Shape;4380;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1" name="Google Shape;4381;p68"/>
            <p:cNvGrpSpPr/>
            <p:nvPr/>
          </p:nvGrpSpPr>
          <p:grpSpPr>
            <a:xfrm>
              <a:off x="5830645" y="1267368"/>
              <a:ext cx="259743" cy="269909"/>
              <a:chOff x="5830645" y="1267368"/>
              <a:chExt cx="259743" cy="269909"/>
            </a:xfrm>
          </p:grpSpPr>
          <p:sp>
            <p:nvSpPr>
              <p:cNvPr id="4382" name="Google Shape;4382;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68"/>
            <p:cNvGrpSpPr/>
            <p:nvPr/>
          </p:nvGrpSpPr>
          <p:grpSpPr>
            <a:xfrm>
              <a:off x="6101293" y="1267368"/>
              <a:ext cx="259692" cy="269909"/>
              <a:chOff x="6101293" y="1267368"/>
              <a:chExt cx="259692" cy="269909"/>
            </a:xfrm>
          </p:grpSpPr>
          <p:sp>
            <p:nvSpPr>
              <p:cNvPr id="4385" name="Google Shape;4385;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8"/>
            <p:cNvGrpSpPr/>
            <p:nvPr/>
          </p:nvGrpSpPr>
          <p:grpSpPr>
            <a:xfrm>
              <a:off x="5830645" y="1550500"/>
              <a:ext cx="259692" cy="269909"/>
              <a:chOff x="5830645" y="1550500"/>
              <a:chExt cx="259692" cy="269909"/>
            </a:xfrm>
          </p:grpSpPr>
          <p:sp>
            <p:nvSpPr>
              <p:cNvPr id="4388" name="Google Shape;4388;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68"/>
            <p:cNvGrpSpPr/>
            <p:nvPr/>
          </p:nvGrpSpPr>
          <p:grpSpPr>
            <a:xfrm>
              <a:off x="6101293" y="1550500"/>
              <a:ext cx="259692" cy="269909"/>
              <a:chOff x="6101293" y="1550500"/>
              <a:chExt cx="259692" cy="269909"/>
            </a:xfrm>
          </p:grpSpPr>
          <p:sp>
            <p:nvSpPr>
              <p:cNvPr id="4391" name="Google Shape;4391;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3" name="Google Shape;4393;p68"/>
          <p:cNvGrpSpPr/>
          <p:nvPr/>
        </p:nvGrpSpPr>
        <p:grpSpPr>
          <a:xfrm>
            <a:off x="723705" y="1861761"/>
            <a:ext cx="697154" cy="679574"/>
            <a:chOff x="2679875" y="2361475"/>
            <a:chExt cx="780425" cy="760575"/>
          </a:xfrm>
        </p:grpSpPr>
        <p:sp>
          <p:nvSpPr>
            <p:cNvPr id="4394" name="Google Shape;4394;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8"/>
          <p:cNvGrpSpPr/>
          <p:nvPr/>
        </p:nvGrpSpPr>
        <p:grpSpPr>
          <a:xfrm>
            <a:off x="3122864" y="971353"/>
            <a:ext cx="735829" cy="684547"/>
            <a:chOff x="3351965" y="1148808"/>
            <a:chExt cx="750770" cy="698375"/>
          </a:xfrm>
        </p:grpSpPr>
        <p:grpSp>
          <p:nvGrpSpPr>
            <p:cNvPr id="4401" name="Google Shape;4401;p68"/>
            <p:cNvGrpSpPr/>
            <p:nvPr/>
          </p:nvGrpSpPr>
          <p:grpSpPr>
            <a:xfrm>
              <a:off x="3586796" y="1148808"/>
              <a:ext cx="294857" cy="286830"/>
              <a:chOff x="3750225" y="1774000"/>
              <a:chExt cx="149575" cy="145525"/>
            </a:xfrm>
          </p:grpSpPr>
          <p:sp>
            <p:nvSpPr>
              <p:cNvPr id="4402" name="Google Shape;4402;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68"/>
            <p:cNvGrpSpPr/>
            <p:nvPr/>
          </p:nvGrpSpPr>
          <p:grpSpPr>
            <a:xfrm>
              <a:off x="3779245" y="1375768"/>
              <a:ext cx="323490" cy="286978"/>
              <a:chOff x="3847850" y="1889150"/>
              <a:chExt cx="164100" cy="145600"/>
            </a:xfrm>
          </p:grpSpPr>
          <p:sp>
            <p:nvSpPr>
              <p:cNvPr id="4405" name="Google Shape;4405;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68"/>
            <p:cNvGrpSpPr/>
            <p:nvPr/>
          </p:nvGrpSpPr>
          <p:grpSpPr>
            <a:xfrm>
              <a:off x="3351965" y="1330435"/>
              <a:ext cx="295449" cy="285401"/>
              <a:chOff x="3631100" y="1866150"/>
              <a:chExt cx="149875" cy="144800"/>
            </a:xfrm>
          </p:grpSpPr>
          <p:sp>
            <p:nvSpPr>
              <p:cNvPr id="4408" name="Google Shape;4408;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68"/>
            <p:cNvGrpSpPr/>
            <p:nvPr/>
          </p:nvGrpSpPr>
          <p:grpSpPr>
            <a:xfrm>
              <a:off x="3548208" y="1560352"/>
              <a:ext cx="294808" cy="286830"/>
              <a:chOff x="3730650" y="1982800"/>
              <a:chExt cx="149550" cy="145525"/>
            </a:xfrm>
          </p:grpSpPr>
          <p:sp>
            <p:nvSpPr>
              <p:cNvPr id="4411" name="Google Shape;4411;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68"/>
          <p:cNvGrpSpPr/>
          <p:nvPr/>
        </p:nvGrpSpPr>
        <p:grpSpPr>
          <a:xfrm>
            <a:off x="7624517" y="971307"/>
            <a:ext cx="804565" cy="677795"/>
            <a:chOff x="7636443" y="1204988"/>
            <a:chExt cx="804565" cy="677795"/>
          </a:xfrm>
        </p:grpSpPr>
        <p:grpSp>
          <p:nvGrpSpPr>
            <p:cNvPr id="4414" name="Google Shape;4414;p68"/>
            <p:cNvGrpSpPr/>
            <p:nvPr/>
          </p:nvGrpSpPr>
          <p:grpSpPr>
            <a:xfrm>
              <a:off x="7636443" y="1509705"/>
              <a:ext cx="804565" cy="373078"/>
              <a:chOff x="7636443" y="1509705"/>
              <a:chExt cx="804565" cy="373078"/>
            </a:xfrm>
          </p:grpSpPr>
          <p:sp>
            <p:nvSpPr>
              <p:cNvPr id="4415" name="Google Shape;4415;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68"/>
            <p:cNvGrpSpPr/>
            <p:nvPr/>
          </p:nvGrpSpPr>
          <p:grpSpPr>
            <a:xfrm>
              <a:off x="7636443" y="1408133"/>
              <a:ext cx="804565" cy="373078"/>
              <a:chOff x="7636443" y="1408133"/>
              <a:chExt cx="804565" cy="373078"/>
            </a:xfrm>
          </p:grpSpPr>
          <p:sp>
            <p:nvSpPr>
              <p:cNvPr id="4418" name="Google Shape;4418;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68"/>
            <p:cNvGrpSpPr/>
            <p:nvPr/>
          </p:nvGrpSpPr>
          <p:grpSpPr>
            <a:xfrm>
              <a:off x="7636443" y="1306560"/>
              <a:ext cx="804565" cy="373078"/>
              <a:chOff x="7636443" y="1306560"/>
              <a:chExt cx="804565" cy="373078"/>
            </a:xfrm>
          </p:grpSpPr>
          <p:sp>
            <p:nvSpPr>
              <p:cNvPr id="4421" name="Google Shape;4421;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8"/>
            <p:cNvGrpSpPr/>
            <p:nvPr/>
          </p:nvGrpSpPr>
          <p:grpSpPr>
            <a:xfrm>
              <a:off x="7636443" y="1204988"/>
              <a:ext cx="804565" cy="373078"/>
              <a:chOff x="7636443" y="1204988"/>
              <a:chExt cx="804565" cy="373078"/>
            </a:xfrm>
          </p:grpSpPr>
          <p:sp>
            <p:nvSpPr>
              <p:cNvPr id="4424" name="Google Shape;4424;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68"/>
          <p:cNvGrpSpPr/>
          <p:nvPr/>
        </p:nvGrpSpPr>
        <p:grpSpPr>
          <a:xfrm>
            <a:off x="4963363" y="1878721"/>
            <a:ext cx="661339" cy="661188"/>
            <a:chOff x="3990000" y="975400"/>
            <a:chExt cx="3934200" cy="3933300"/>
          </a:xfrm>
        </p:grpSpPr>
        <p:sp>
          <p:nvSpPr>
            <p:cNvPr id="4427" name="Google Shape;4427;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8"/>
          <p:cNvGrpSpPr/>
          <p:nvPr/>
        </p:nvGrpSpPr>
        <p:grpSpPr>
          <a:xfrm>
            <a:off x="6607011" y="1857359"/>
            <a:ext cx="868881" cy="684241"/>
            <a:chOff x="6598259" y="2078634"/>
            <a:chExt cx="868881" cy="684241"/>
          </a:xfrm>
        </p:grpSpPr>
        <p:sp>
          <p:nvSpPr>
            <p:cNvPr id="4432" name="Google Shape;4432;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68"/>
            <p:cNvGrpSpPr/>
            <p:nvPr/>
          </p:nvGrpSpPr>
          <p:grpSpPr>
            <a:xfrm>
              <a:off x="6808175" y="2078634"/>
              <a:ext cx="452229" cy="684241"/>
              <a:chOff x="6808175" y="2078634"/>
              <a:chExt cx="452229" cy="684241"/>
            </a:xfrm>
          </p:grpSpPr>
          <p:sp>
            <p:nvSpPr>
              <p:cNvPr id="4439" name="Google Shape;4439;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5" name="Google Shape;4445;p68"/>
              <p:cNvGrpSpPr/>
              <p:nvPr/>
            </p:nvGrpSpPr>
            <p:grpSpPr>
              <a:xfrm>
                <a:off x="6821586" y="2078634"/>
                <a:ext cx="426871" cy="684241"/>
                <a:chOff x="6821586" y="2078634"/>
                <a:chExt cx="426871" cy="684241"/>
              </a:xfrm>
            </p:grpSpPr>
            <p:grpSp>
              <p:nvGrpSpPr>
                <p:cNvPr id="4446" name="Google Shape;4446;p68"/>
                <p:cNvGrpSpPr/>
                <p:nvPr/>
              </p:nvGrpSpPr>
              <p:grpSpPr>
                <a:xfrm>
                  <a:off x="6821586" y="2078634"/>
                  <a:ext cx="426871" cy="684241"/>
                  <a:chOff x="6821586" y="2078634"/>
                  <a:chExt cx="426871" cy="684241"/>
                </a:xfrm>
              </p:grpSpPr>
              <p:sp>
                <p:nvSpPr>
                  <p:cNvPr id="4447" name="Google Shape;4447;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6" name="Google Shape;4466;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2" name="Google Shape;4472;p68"/>
          <p:cNvGrpSpPr/>
          <p:nvPr/>
        </p:nvGrpSpPr>
        <p:grpSpPr>
          <a:xfrm>
            <a:off x="716994" y="3531369"/>
            <a:ext cx="1340789" cy="640830"/>
            <a:chOff x="238125" y="1151100"/>
            <a:chExt cx="7139450" cy="3412300"/>
          </a:xfrm>
        </p:grpSpPr>
        <p:sp>
          <p:nvSpPr>
            <p:cNvPr id="4473" name="Google Shape;4473;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68"/>
          <p:cNvGrpSpPr/>
          <p:nvPr/>
        </p:nvGrpSpPr>
        <p:grpSpPr>
          <a:xfrm>
            <a:off x="5584217" y="2734650"/>
            <a:ext cx="985357" cy="585764"/>
            <a:chOff x="5145061" y="2881789"/>
            <a:chExt cx="1107641" cy="658458"/>
          </a:xfrm>
        </p:grpSpPr>
        <p:grpSp>
          <p:nvGrpSpPr>
            <p:cNvPr id="4486" name="Google Shape;4486;p68"/>
            <p:cNvGrpSpPr/>
            <p:nvPr/>
          </p:nvGrpSpPr>
          <p:grpSpPr>
            <a:xfrm>
              <a:off x="5722989" y="3244587"/>
              <a:ext cx="529713" cy="295659"/>
              <a:chOff x="5722989" y="3244587"/>
              <a:chExt cx="529713" cy="295659"/>
            </a:xfrm>
          </p:grpSpPr>
          <p:sp>
            <p:nvSpPr>
              <p:cNvPr id="4487" name="Google Shape;4487;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88" name="Google Shape;4488;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89" name="Google Shape;4489;p68"/>
            <p:cNvGrpSpPr/>
            <p:nvPr/>
          </p:nvGrpSpPr>
          <p:grpSpPr>
            <a:xfrm>
              <a:off x="5145061" y="3244587"/>
              <a:ext cx="536807" cy="295659"/>
              <a:chOff x="5145061" y="3244587"/>
              <a:chExt cx="536807" cy="295659"/>
            </a:xfrm>
          </p:grpSpPr>
          <p:sp>
            <p:nvSpPr>
              <p:cNvPr id="4490" name="Google Shape;4490;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91" name="Google Shape;4491;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92" name="Google Shape;4492;p68"/>
            <p:cNvGrpSpPr/>
            <p:nvPr/>
          </p:nvGrpSpPr>
          <p:grpSpPr>
            <a:xfrm>
              <a:off x="5341327" y="2898245"/>
              <a:ext cx="532309" cy="614891"/>
              <a:chOff x="5341327" y="2898245"/>
              <a:chExt cx="532309" cy="614891"/>
            </a:xfrm>
          </p:grpSpPr>
          <p:sp>
            <p:nvSpPr>
              <p:cNvPr id="4493" name="Google Shape;4493;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94" name="Google Shape;4494;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95" name="Google Shape;4495;p68"/>
            <p:cNvGrpSpPr/>
            <p:nvPr/>
          </p:nvGrpSpPr>
          <p:grpSpPr>
            <a:xfrm>
              <a:off x="5532290" y="2881789"/>
              <a:ext cx="620516" cy="305456"/>
              <a:chOff x="5532290" y="2881789"/>
              <a:chExt cx="620516" cy="305456"/>
            </a:xfrm>
          </p:grpSpPr>
          <p:sp>
            <p:nvSpPr>
              <p:cNvPr id="4496" name="Google Shape;4496;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97" name="Google Shape;4497;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98" name="Google Shape;4498;p68"/>
          <p:cNvGrpSpPr/>
          <p:nvPr/>
        </p:nvGrpSpPr>
        <p:grpSpPr>
          <a:xfrm>
            <a:off x="8163140" y="3526708"/>
            <a:ext cx="269068" cy="645491"/>
            <a:chOff x="7026852" y="3311869"/>
            <a:chExt cx="434331" cy="1041954"/>
          </a:xfrm>
        </p:grpSpPr>
        <p:sp>
          <p:nvSpPr>
            <p:cNvPr id="4499" name="Google Shape;4499;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8"/>
          <p:cNvGrpSpPr/>
          <p:nvPr/>
        </p:nvGrpSpPr>
        <p:grpSpPr>
          <a:xfrm>
            <a:off x="6179721" y="3565945"/>
            <a:ext cx="293882" cy="293836"/>
            <a:chOff x="4873519" y="3311869"/>
            <a:chExt cx="499374" cy="499296"/>
          </a:xfrm>
        </p:grpSpPr>
        <p:sp>
          <p:nvSpPr>
            <p:cNvPr id="4503" name="Google Shape;4503;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8"/>
          <p:cNvGrpSpPr/>
          <p:nvPr/>
        </p:nvGrpSpPr>
        <p:grpSpPr>
          <a:xfrm>
            <a:off x="6179721" y="3878317"/>
            <a:ext cx="293882" cy="293882"/>
            <a:chOff x="4873519" y="3875839"/>
            <a:chExt cx="499374" cy="499374"/>
          </a:xfrm>
        </p:grpSpPr>
        <p:sp>
          <p:nvSpPr>
            <p:cNvPr id="4506" name="Google Shape;4506;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8"/>
          <p:cNvGrpSpPr/>
          <p:nvPr/>
        </p:nvGrpSpPr>
        <p:grpSpPr>
          <a:xfrm>
            <a:off x="2410248" y="1850269"/>
            <a:ext cx="698104" cy="698208"/>
            <a:chOff x="2565073" y="2075876"/>
            <a:chExt cx="672482" cy="672518"/>
          </a:xfrm>
        </p:grpSpPr>
        <p:sp>
          <p:nvSpPr>
            <p:cNvPr id="4509" name="Google Shape;4509;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8"/>
          <p:cNvGrpSpPr/>
          <p:nvPr/>
        </p:nvGrpSpPr>
        <p:grpSpPr>
          <a:xfrm>
            <a:off x="5633660" y="3534870"/>
            <a:ext cx="438354" cy="637329"/>
            <a:chOff x="1697726" y="3244179"/>
            <a:chExt cx="788124" cy="1146069"/>
          </a:xfrm>
        </p:grpSpPr>
        <p:sp>
          <p:nvSpPr>
            <p:cNvPr id="4516" name="Google Shape;4516;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8" name="Google Shape;4518;p6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68"/>
          <p:cNvGrpSpPr/>
          <p:nvPr/>
        </p:nvGrpSpPr>
        <p:grpSpPr>
          <a:xfrm>
            <a:off x="7634874" y="1863232"/>
            <a:ext cx="799565" cy="670282"/>
            <a:chOff x="7617850" y="2063282"/>
            <a:chExt cx="799565" cy="670282"/>
          </a:xfrm>
        </p:grpSpPr>
        <p:cxnSp>
          <p:nvCxnSpPr>
            <p:cNvPr id="4520" name="Google Shape;4520;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21" name="Google Shape;4521;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22" name="Google Shape;4522;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23" name="Google Shape;4523;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24" name="Google Shape;4524;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25" name="Google Shape;4525;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26" name="Google Shape;4526;p68"/>
            <p:cNvGrpSpPr/>
            <p:nvPr/>
          </p:nvGrpSpPr>
          <p:grpSpPr>
            <a:xfrm>
              <a:off x="7734309" y="2063282"/>
              <a:ext cx="570957" cy="620095"/>
              <a:chOff x="7734309" y="2063282"/>
              <a:chExt cx="570957" cy="620095"/>
            </a:xfrm>
          </p:grpSpPr>
          <p:grpSp>
            <p:nvGrpSpPr>
              <p:cNvPr id="4527" name="Google Shape;4527;p68"/>
              <p:cNvGrpSpPr/>
              <p:nvPr/>
            </p:nvGrpSpPr>
            <p:grpSpPr>
              <a:xfrm>
                <a:off x="8031573" y="2063282"/>
                <a:ext cx="273693" cy="620095"/>
                <a:chOff x="8031573" y="2063282"/>
                <a:chExt cx="273693" cy="620095"/>
              </a:xfrm>
            </p:grpSpPr>
            <p:sp>
              <p:nvSpPr>
                <p:cNvPr id="4528" name="Google Shape;4528;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8"/>
              <p:cNvGrpSpPr/>
              <p:nvPr/>
            </p:nvGrpSpPr>
            <p:grpSpPr>
              <a:xfrm flipH="1">
                <a:off x="7734309" y="2063282"/>
                <a:ext cx="273693" cy="620095"/>
                <a:chOff x="8031573" y="2063282"/>
                <a:chExt cx="273693" cy="620095"/>
              </a:xfrm>
            </p:grpSpPr>
            <p:sp>
              <p:nvSpPr>
                <p:cNvPr id="4533" name="Google Shape;4533;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37" name="Google Shape;4537;p6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9" name="Google Shape;4539;p68"/>
          <p:cNvGrpSpPr/>
          <p:nvPr/>
        </p:nvGrpSpPr>
        <p:grpSpPr>
          <a:xfrm>
            <a:off x="7821480" y="2716716"/>
            <a:ext cx="602567" cy="601884"/>
            <a:chOff x="1186975" y="238125"/>
            <a:chExt cx="5244275" cy="5238325"/>
          </a:xfrm>
        </p:grpSpPr>
        <p:sp>
          <p:nvSpPr>
            <p:cNvPr id="4540" name="Google Shape;4540;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8"/>
          <p:cNvGrpSpPr/>
          <p:nvPr/>
        </p:nvGrpSpPr>
        <p:grpSpPr>
          <a:xfrm>
            <a:off x="3264218" y="1856199"/>
            <a:ext cx="651848" cy="687338"/>
            <a:chOff x="3400515" y="2056248"/>
            <a:chExt cx="698134" cy="735987"/>
          </a:xfrm>
        </p:grpSpPr>
        <p:grpSp>
          <p:nvGrpSpPr>
            <p:cNvPr id="4545" name="Google Shape;4545;p68"/>
            <p:cNvGrpSpPr/>
            <p:nvPr/>
          </p:nvGrpSpPr>
          <p:grpSpPr>
            <a:xfrm>
              <a:off x="3400515" y="2283913"/>
              <a:ext cx="312919" cy="219900"/>
              <a:chOff x="3400515" y="2283913"/>
              <a:chExt cx="312919" cy="219900"/>
            </a:xfrm>
          </p:grpSpPr>
          <p:sp>
            <p:nvSpPr>
              <p:cNvPr id="4546" name="Google Shape;4546;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47" name="Google Shape;4547;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48" name="Google Shape;4548;p68"/>
            <p:cNvGrpSpPr/>
            <p:nvPr/>
          </p:nvGrpSpPr>
          <p:grpSpPr>
            <a:xfrm>
              <a:off x="3547823" y="2461089"/>
              <a:ext cx="219900" cy="331146"/>
              <a:chOff x="3547823" y="2461089"/>
              <a:chExt cx="219900" cy="331146"/>
            </a:xfrm>
          </p:grpSpPr>
          <p:sp>
            <p:nvSpPr>
              <p:cNvPr id="4549" name="Google Shape;4549;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50" name="Google Shape;4550;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51" name="Google Shape;4551;p68"/>
            <p:cNvGrpSpPr/>
            <p:nvPr/>
          </p:nvGrpSpPr>
          <p:grpSpPr>
            <a:xfrm>
              <a:off x="3734138" y="2461089"/>
              <a:ext cx="219900" cy="331146"/>
              <a:chOff x="3734138" y="2461089"/>
              <a:chExt cx="219900" cy="331146"/>
            </a:xfrm>
          </p:grpSpPr>
          <p:sp>
            <p:nvSpPr>
              <p:cNvPr id="4552" name="Google Shape;4552;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53" name="Google Shape;4553;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54" name="Google Shape;4554;p68"/>
            <p:cNvGrpSpPr/>
            <p:nvPr/>
          </p:nvGrpSpPr>
          <p:grpSpPr>
            <a:xfrm>
              <a:off x="3787560" y="2281742"/>
              <a:ext cx="311089" cy="219900"/>
              <a:chOff x="3787560" y="2281742"/>
              <a:chExt cx="311089" cy="219900"/>
            </a:xfrm>
          </p:grpSpPr>
          <p:sp>
            <p:nvSpPr>
              <p:cNvPr id="4555" name="Google Shape;4555;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56" name="Google Shape;4556;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57" name="Google Shape;4557;p68"/>
            <p:cNvGrpSpPr/>
            <p:nvPr/>
          </p:nvGrpSpPr>
          <p:grpSpPr>
            <a:xfrm>
              <a:off x="3637290" y="2056248"/>
              <a:ext cx="219900" cy="330736"/>
              <a:chOff x="3637290" y="2056248"/>
              <a:chExt cx="219900" cy="330736"/>
            </a:xfrm>
          </p:grpSpPr>
          <p:sp>
            <p:nvSpPr>
              <p:cNvPr id="4558" name="Google Shape;4558;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59" name="Google Shape;4559;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60" name="Google Shape;4560;p68"/>
          <p:cNvGrpSpPr/>
          <p:nvPr/>
        </p:nvGrpSpPr>
        <p:grpSpPr>
          <a:xfrm>
            <a:off x="2555923" y="2726206"/>
            <a:ext cx="1268144" cy="592394"/>
            <a:chOff x="238125" y="1188750"/>
            <a:chExt cx="7140450" cy="3335550"/>
          </a:xfrm>
        </p:grpSpPr>
        <p:sp>
          <p:nvSpPr>
            <p:cNvPr id="4561" name="Google Shape;4561;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68"/>
          <p:cNvGrpSpPr/>
          <p:nvPr/>
        </p:nvGrpSpPr>
        <p:grpSpPr>
          <a:xfrm>
            <a:off x="6663824" y="2728360"/>
            <a:ext cx="1053944" cy="590147"/>
            <a:chOff x="238125" y="1335475"/>
            <a:chExt cx="5418735" cy="3034175"/>
          </a:xfrm>
        </p:grpSpPr>
        <p:sp>
          <p:nvSpPr>
            <p:cNvPr id="4567" name="Google Shape;4567;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8"/>
          <p:cNvGrpSpPr/>
          <p:nvPr/>
        </p:nvGrpSpPr>
        <p:grpSpPr>
          <a:xfrm>
            <a:off x="4094633" y="3533260"/>
            <a:ext cx="1268207" cy="638939"/>
            <a:chOff x="3967651" y="3645904"/>
            <a:chExt cx="1479304" cy="745292"/>
          </a:xfrm>
        </p:grpSpPr>
        <p:grpSp>
          <p:nvGrpSpPr>
            <p:cNvPr id="4571" name="Google Shape;4571;p68"/>
            <p:cNvGrpSpPr/>
            <p:nvPr/>
          </p:nvGrpSpPr>
          <p:grpSpPr>
            <a:xfrm>
              <a:off x="3967651" y="4009026"/>
              <a:ext cx="1479304" cy="382170"/>
              <a:chOff x="3967651" y="4009026"/>
              <a:chExt cx="1479304" cy="382170"/>
            </a:xfrm>
          </p:grpSpPr>
          <p:grpSp>
            <p:nvGrpSpPr>
              <p:cNvPr id="4572" name="Google Shape;4572;p68"/>
              <p:cNvGrpSpPr/>
              <p:nvPr/>
            </p:nvGrpSpPr>
            <p:grpSpPr>
              <a:xfrm>
                <a:off x="4892216" y="4195630"/>
                <a:ext cx="554739" cy="195566"/>
                <a:chOff x="3604375" y="4892160"/>
                <a:chExt cx="1651500" cy="582215"/>
              </a:xfrm>
            </p:grpSpPr>
            <p:sp>
              <p:nvSpPr>
                <p:cNvPr id="4573" name="Google Shape;4573;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68"/>
              <p:cNvGrpSpPr/>
              <p:nvPr/>
            </p:nvGrpSpPr>
            <p:grpSpPr>
              <a:xfrm>
                <a:off x="3967651" y="4146303"/>
                <a:ext cx="579402" cy="244893"/>
                <a:chOff x="851875" y="4745310"/>
                <a:chExt cx="1724925" cy="729065"/>
              </a:xfrm>
            </p:grpSpPr>
            <p:sp>
              <p:nvSpPr>
                <p:cNvPr id="4576" name="Google Shape;4576;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8"/>
              <p:cNvGrpSpPr/>
              <p:nvPr/>
            </p:nvGrpSpPr>
            <p:grpSpPr>
              <a:xfrm>
                <a:off x="4460753" y="4009026"/>
                <a:ext cx="493110" cy="382170"/>
                <a:chOff x="2319875" y="4336625"/>
                <a:chExt cx="1468025" cy="1137750"/>
              </a:xfrm>
            </p:grpSpPr>
            <p:sp>
              <p:nvSpPr>
                <p:cNvPr id="4579" name="Google Shape;4579;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1" name="Google Shape;4581;p68"/>
            <p:cNvGrpSpPr/>
            <p:nvPr/>
          </p:nvGrpSpPr>
          <p:grpSpPr>
            <a:xfrm>
              <a:off x="4479443" y="3645904"/>
              <a:ext cx="455965" cy="388789"/>
              <a:chOff x="2957425" y="238100"/>
              <a:chExt cx="1910200" cy="1628775"/>
            </a:xfrm>
          </p:grpSpPr>
          <p:sp>
            <p:nvSpPr>
              <p:cNvPr id="4582" name="Google Shape;4582;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68"/>
          <p:cNvGrpSpPr/>
          <p:nvPr/>
        </p:nvGrpSpPr>
        <p:grpSpPr>
          <a:xfrm>
            <a:off x="2480746" y="3534460"/>
            <a:ext cx="1243128" cy="637739"/>
            <a:chOff x="2496310" y="3693351"/>
            <a:chExt cx="1342906" cy="688926"/>
          </a:xfrm>
        </p:grpSpPr>
        <p:grpSp>
          <p:nvGrpSpPr>
            <p:cNvPr id="4593" name="Google Shape;4593;p68"/>
            <p:cNvGrpSpPr/>
            <p:nvPr/>
          </p:nvGrpSpPr>
          <p:grpSpPr>
            <a:xfrm>
              <a:off x="2496310" y="3693351"/>
              <a:ext cx="1342906" cy="688875"/>
              <a:chOff x="2496310" y="3693351"/>
              <a:chExt cx="1342906" cy="688875"/>
            </a:xfrm>
          </p:grpSpPr>
          <p:sp>
            <p:nvSpPr>
              <p:cNvPr id="4594" name="Google Shape;4594;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0" name="Google Shape;4600;p68"/>
              <p:cNvCxnSpPr>
                <a:stCxn id="459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601" name="Google Shape;4601;p68"/>
              <p:cNvCxnSpPr>
                <a:stCxn id="459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602" name="Google Shape;4602;p68"/>
              <p:cNvCxnSpPr>
                <a:stCxn id="459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03" name="Google Shape;4603;p68"/>
              <p:cNvCxnSpPr>
                <a:stCxn id="459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04" name="Google Shape;4604;p68"/>
              <p:cNvCxnSpPr>
                <a:stCxn id="459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605" name="Google Shape;4605;p68"/>
            <p:cNvGrpSpPr/>
            <p:nvPr/>
          </p:nvGrpSpPr>
          <p:grpSpPr>
            <a:xfrm>
              <a:off x="2675275" y="3930557"/>
              <a:ext cx="1003306" cy="451719"/>
              <a:chOff x="2675275" y="4174282"/>
              <a:chExt cx="1003306" cy="451719"/>
            </a:xfrm>
          </p:grpSpPr>
          <p:sp>
            <p:nvSpPr>
              <p:cNvPr id="4606" name="Google Shape;4606;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9" name="Google Shape;4609;p68"/>
          <p:cNvGrpSpPr/>
          <p:nvPr/>
        </p:nvGrpSpPr>
        <p:grpSpPr>
          <a:xfrm>
            <a:off x="1654417" y="971307"/>
            <a:ext cx="574511" cy="874709"/>
            <a:chOff x="1715404" y="1112080"/>
            <a:chExt cx="642270" cy="977984"/>
          </a:xfrm>
        </p:grpSpPr>
        <p:grpSp>
          <p:nvGrpSpPr>
            <p:cNvPr id="4610" name="Google Shape;4610;p68"/>
            <p:cNvGrpSpPr/>
            <p:nvPr/>
          </p:nvGrpSpPr>
          <p:grpSpPr>
            <a:xfrm>
              <a:off x="1715404" y="1112080"/>
              <a:ext cx="642270" cy="977984"/>
              <a:chOff x="1715404" y="1112080"/>
              <a:chExt cx="642270" cy="977984"/>
            </a:xfrm>
          </p:grpSpPr>
          <p:sp>
            <p:nvSpPr>
              <p:cNvPr id="4611" name="Google Shape;4611;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8"/>
            <p:cNvGrpSpPr/>
            <p:nvPr/>
          </p:nvGrpSpPr>
          <p:grpSpPr>
            <a:xfrm>
              <a:off x="1768927" y="1165603"/>
              <a:ext cx="535225" cy="851367"/>
              <a:chOff x="1768927" y="1165603"/>
              <a:chExt cx="535225" cy="851367"/>
            </a:xfrm>
          </p:grpSpPr>
          <p:sp>
            <p:nvSpPr>
              <p:cNvPr id="4614" name="Google Shape;4614;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8"/>
            <p:cNvGrpSpPr/>
            <p:nvPr/>
          </p:nvGrpSpPr>
          <p:grpSpPr>
            <a:xfrm>
              <a:off x="1822449" y="1219125"/>
              <a:ext cx="428180" cy="718859"/>
              <a:chOff x="1822449" y="1219125"/>
              <a:chExt cx="428180" cy="718859"/>
            </a:xfrm>
          </p:grpSpPr>
          <p:sp>
            <p:nvSpPr>
              <p:cNvPr id="4617" name="Google Shape;4617;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8"/>
            <p:cNvGrpSpPr/>
            <p:nvPr/>
          </p:nvGrpSpPr>
          <p:grpSpPr>
            <a:xfrm>
              <a:off x="1875972" y="1272648"/>
              <a:ext cx="321135" cy="586939"/>
              <a:chOff x="1875972" y="1272648"/>
              <a:chExt cx="321135" cy="586939"/>
            </a:xfrm>
          </p:grpSpPr>
          <p:sp>
            <p:nvSpPr>
              <p:cNvPr id="4620" name="Google Shape;4620;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2" name="Google Shape;4622;p68"/>
          <p:cNvGrpSpPr/>
          <p:nvPr/>
        </p:nvGrpSpPr>
        <p:grpSpPr>
          <a:xfrm>
            <a:off x="7761578" y="3528028"/>
            <a:ext cx="293855" cy="644170"/>
            <a:chOff x="241025" y="3151575"/>
            <a:chExt cx="293855" cy="644170"/>
          </a:xfrm>
        </p:grpSpPr>
        <p:sp>
          <p:nvSpPr>
            <p:cNvPr id="4623" name="Google Shape;4623;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68"/>
          <p:cNvGrpSpPr/>
          <p:nvPr/>
        </p:nvGrpSpPr>
        <p:grpSpPr>
          <a:xfrm>
            <a:off x="709562" y="2728028"/>
            <a:ext cx="1779649" cy="591620"/>
            <a:chOff x="246070" y="1983375"/>
            <a:chExt cx="1855347" cy="616849"/>
          </a:xfrm>
        </p:grpSpPr>
        <p:sp>
          <p:nvSpPr>
            <p:cNvPr id="4626" name="Google Shape;4626;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8"/>
          <p:cNvGrpSpPr/>
          <p:nvPr/>
        </p:nvGrpSpPr>
        <p:grpSpPr>
          <a:xfrm>
            <a:off x="2320428" y="971307"/>
            <a:ext cx="711055" cy="745993"/>
            <a:chOff x="2496269" y="1171698"/>
            <a:chExt cx="761953" cy="799392"/>
          </a:xfrm>
        </p:grpSpPr>
        <p:grpSp>
          <p:nvGrpSpPr>
            <p:cNvPr id="4636" name="Google Shape;4636;p68"/>
            <p:cNvGrpSpPr/>
            <p:nvPr/>
          </p:nvGrpSpPr>
          <p:grpSpPr>
            <a:xfrm>
              <a:off x="2496269" y="1171698"/>
              <a:ext cx="761953" cy="723022"/>
              <a:chOff x="2496269" y="1171698"/>
              <a:chExt cx="761953" cy="723022"/>
            </a:xfrm>
          </p:grpSpPr>
          <p:sp>
            <p:nvSpPr>
              <p:cNvPr id="4637" name="Google Shape;4637;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9" name="Google Shape;4639;p68"/>
              <p:cNvGrpSpPr/>
              <p:nvPr/>
            </p:nvGrpSpPr>
            <p:grpSpPr>
              <a:xfrm>
                <a:off x="2496269" y="1171698"/>
                <a:ext cx="761953" cy="723022"/>
                <a:chOff x="2496269" y="1120652"/>
                <a:chExt cx="761953" cy="723022"/>
              </a:xfrm>
            </p:grpSpPr>
            <p:grpSp>
              <p:nvGrpSpPr>
                <p:cNvPr id="4640" name="Google Shape;4640;p68"/>
                <p:cNvGrpSpPr/>
                <p:nvPr/>
              </p:nvGrpSpPr>
              <p:grpSpPr>
                <a:xfrm>
                  <a:off x="2496269" y="1120652"/>
                  <a:ext cx="761953" cy="723022"/>
                  <a:chOff x="2496269" y="1120652"/>
                  <a:chExt cx="761953" cy="723022"/>
                </a:xfrm>
              </p:grpSpPr>
              <p:grpSp>
                <p:nvGrpSpPr>
                  <p:cNvPr id="4641" name="Google Shape;4641;p68"/>
                  <p:cNvGrpSpPr/>
                  <p:nvPr/>
                </p:nvGrpSpPr>
                <p:grpSpPr>
                  <a:xfrm>
                    <a:off x="2496269" y="1304589"/>
                    <a:ext cx="407089" cy="305057"/>
                    <a:chOff x="2496269" y="1304589"/>
                    <a:chExt cx="407089" cy="305057"/>
                  </a:xfrm>
                </p:grpSpPr>
                <p:sp>
                  <p:nvSpPr>
                    <p:cNvPr id="4642" name="Google Shape;4642;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68"/>
                  <p:cNvGrpSpPr/>
                  <p:nvPr/>
                </p:nvGrpSpPr>
                <p:grpSpPr>
                  <a:xfrm>
                    <a:off x="2586468" y="1493376"/>
                    <a:ext cx="358850" cy="349656"/>
                    <a:chOff x="2586468" y="1493376"/>
                    <a:chExt cx="358850" cy="349656"/>
                  </a:xfrm>
                </p:grpSpPr>
                <p:sp>
                  <p:nvSpPr>
                    <p:cNvPr id="4645" name="Google Shape;4645;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68"/>
                  <p:cNvGrpSpPr/>
                  <p:nvPr/>
                </p:nvGrpSpPr>
                <p:grpSpPr>
                  <a:xfrm>
                    <a:off x="2807939" y="1494024"/>
                    <a:ext cx="358857" cy="349650"/>
                    <a:chOff x="2807939" y="1494024"/>
                    <a:chExt cx="358857" cy="349650"/>
                  </a:xfrm>
                </p:grpSpPr>
                <p:sp>
                  <p:nvSpPr>
                    <p:cNvPr id="4648" name="Google Shape;4648;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8"/>
                  <p:cNvGrpSpPr/>
                  <p:nvPr/>
                </p:nvGrpSpPr>
                <p:grpSpPr>
                  <a:xfrm>
                    <a:off x="2851133" y="1305635"/>
                    <a:ext cx="407089" cy="305057"/>
                    <a:chOff x="2851133" y="1305635"/>
                    <a:chExt cx="407089" cy="305057"/>
                  </a:xfrm>
                </p:grpSpPr>
                <p:sp>
                  <p:nvSpPr>
                    <p:cNvPr id="4651" name="Google Shape;4651;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68"/>
                  <p:cNvGrpSpPr/>
                  <p:nvPr/>
                </p:nvGrpSpPr>
                <p:grpSpPr>
                  <a:xfrm>
                    <a:off x="2727495" y="1120652"/>
                    <a:ext cx="300271" cy="396358"/>
                    <a:chOff x="2727495" y="1120652"/>
                    <a:chExt cx="300271" cy="396358"/>
                  </a:xfrm>
                </p:grpSpPr>
                <p:sp>
                  <p:nvSpPr>
                    <p:cNvPr id="4654" name="Google Shape;4654;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6" name="Google Shape;4656;p68"/>
                <p:cNvGrpSpPr/>
                <p:nvPr/>
              </p:nvGrpSpPr>
              <p:grpSpPr>
                <a:xfrm>
                  <a:off x="2722305" y="1350460"/>
                  <a:ext cx="308357" cy="308344"/>
                  <a:chOff x="2722305" y="1350460"/>
                  <a:chExt cx="308357" cy="308344"/>
                </a:xfrm>
              </p:grpSpPr>
              <p:sp>
                <p:nvSpPr>
                  <p:cNvPr id="4657" name="Google Shape;4657;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8" name="Google Shape;4658;p68"/>
                  <p:cNvGrpSpPr/>
                  <p:nvPr/>
                </p:nvGrpSpPr>
                <p:grpSpPr>
                  <a:xfrm>
                    <a:off x="2725064" y="1364529"/>
                    <a:ext cx="297954" cy="280182"/>
                    <a:chOff x="2725064" y="1364529"/>
                    <a:chExt cx="297954" cy="280182"/>
                  </a:xfrm>
                </p:grpSpPr>
                <p:sp>
                  <p:nvSpPr>
                    <p:cNvPr id="4659" name="Google Shape;4659;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64" name="Google Shape;4664;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68"/>
          <p:cNvGrpSpPr/>
          <p:nvPr/>
        </p:nvGrpSpPr>
        <p:grpSpPr>
          <a:xfrm>
            <a:off x="3909129" y="2727412"/>
            <a:ext cx="1569144" cy="591015"/>
            <a:chOff x="3820100" y="3023049"/>
            <a:chExt cx="1303926" cy="491162"/>
          </a:xfrm>
        </p:grpSpPr>
        <p:grpSp>
          <p:nvGrpSpPr>
            <p:cNvPr id="4670" name="Google Shape;4670;p68"/>
            <p:cNvGrpSpPr/>
            <p:nvPr/>
          </p:nvGrpSpPr>
          <p:grpSpPr>
            <a:xfrm>
              <a:off x="3820100" y="3023072"/>
              <a:ext cx="1303926" cy="491139"/>
              <a:chOff x="3820100" y="3023072"/>
              <a:chExt cx="1303926" cy="491139"/>
            </a:xfrm>
          </p:grpSpPr>
          <p:sp>
            <p:nvSpPr>
              <p:cNvPr id="4671" name="Google Shape;4671;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68"/>
            <p:cNvGrpSpPr/>
            <p:nvPr/>
          </p:nvGrpSpPr>
          <p:grpSpPr>
            <a:xfrm>
              <a:off x="4132439" y="3023645"/>
              <a:ext cx="393633" cy="177096"/>
              <a:chOff x="4132439" y="3023645"/>
              <a:chExt cx="393633" cy="177096"/>
            </a:xfrm>
          </p:grpSpPr>
          <p:sp>
            <p:nvSpPr>
              <p:cNvPr id="4674" name="Google Shape;4674;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68"/>
            <p:cNvGrpSpPr/>
            <p:nvPr/>
          </p:nvGrpSpPr>
          <p:grpSpPr>
            <a:xfrm>
              <a:off x="3921811" y="3023049"/>
              <a:ext cx="1002397" cy="388943"/>
              <a:chOff x="3921811" y="3023049"/>
              <a:chExt cx="1002397" cy="388943"/>
            </a:xfrm>
          </p:grpSpPr>
          <p:sp>
            <p:nvSpPr>
              <p:cNvPr id="4677" name="Google Shape;4677;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8"/>
            <p:cNvGrpSpPr/>
            <p:nvPr/>
          </p:nvGrpSpPr>
          <p:grpSpPr>
            <a:xfrm>
              <a:off x="4023645" y="3023049"/>
              <a:ext cx="683032" cy="286722"/>
              <a:chOff x="4023645" y="3023049"/>
              <a:chExt cx="683032" cy="286722"/>
            </a:xfrm>
          </p:grpSpPr>
          <p:sp>
            <p:nvSpPr>
              <p:cNvPr id="4680" name="Google Shape;4680;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2" name="Google Shape;4682;p68"/>
          <p:cNvGrpSpPr/>
          <p:nvPr/>
        </p:nvGrpSpPr>
        <p:grpSpPr>
          <a:xfrm>
            <a:off x="1541251" y="1854258"/>
            <a:ext cx="713522" cy="688025"/>
            <a:chOff x="1706078" y="2092648"/>
            <a:chExt cx="660913" cy="637296"/>
          </a:xfrm>
        </p:grpSpPr>
        <p:sp>
          <p:nvSpPr>
            <p:cNvPr id="4683" name="Google Shape;4683;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4" name="Google Shape;4684;p68"/>
            <p:cNvGrpSpPr/>
            <p:nvPr/>
          </p:nvGrpSpPr>
          <p:grpSpPr>
            <a:xfrm>
              <a:off x="1706078" y="2092648"/>
              <a:ext cx="660913" cy="575241"/>
              <a:chOff x="1706078" y="2092648"/>
              <a:chExt cx="660913" cy="575241"/>
            </a:xfrm>
          </p:grpSpPr>
          <p:sp>
            <p:nvSpPr>
              <p:cNvPr id="4685" name="Google Shape;4685;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8" name="Google Shape;4688;p68"/>
          <p:cNvGrpSpPr/>
          <p:nvPr/>
        </p:nvGrpSpPr>
        <p:grpSpPr>
          <a:xfrm>
            <a:off x="6303109" y="971806"/>
            <a:ext cx="1317459" cy="684168"/>
            <a:chOff x="238125" y="999450"/>
            <a:chExt cx="7140700" cy="3708225"/>
          </a:xfrm>
        </p:grpSpPr>
        <p:sp>
          <p:nvSpPr>
            <p:cNvPr id="4689" name="Google Shape;4689;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01"/>
        <p:cNvGrpSpPr/>
        <p:nvPr/>
      </p:nvGrpSpPr>
      <p:grpSpPr>
        <a:xfrm>
          <a:off x="0" y="0"/>
          <a:ext cx="0" cy="0"/>
          <a:chOff x="0" y="0"/>
          <a:chExt cx="0" cy="0"/>
        </a:xfrm>
      </p:grpSpPr>
      <p:grpSp>
        <p:nvGrpSpPr>
          <p:cNvPr id="4702" name="Google Shape;4702;p69"/>
          <p:cNvGrpSpPr/>
          <p:nvPr/>
        </p:nvGrpSpPr>
        <p:grpSpPr>
          <a:xfrm>
            <a:off x="717027" y="967622"/>
            <a:ext cx="1636117" cy="1526144"/>
            <a:chOff x="729238" y="1179665"/>
            <a:chExt cx="1636117" cy="1526144"/>
          </a:xfrm>
        </p:grpSpPr>
        <p:grpSp>
          <p:nvGrpSpPr>
            <p:cNvPr id="4703" name="Google Shape;4703;p69"/>
            <p:cNvGrpSpPr/>
            <p:nvPr/>
          </p:nvGrpSpPr>
          <p:grpSpPr>
            <a:xfrm>
              <a:off x="729238" y="1179665"/>
              <a:ext cx="80700" cy="1526144"/>
              <a:chOff x="729238" y="1179665"/>
              <a:chExt cx="80700" cy="1526144"/>
            </a:xfrm>
          </p:grpSpPr>
          <p:sp>
            <p:nvSpPr>
              <p:cNvPr id="4704" name="Google Shape;4704;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9"/>
            <p:cNvGrpSpPr/>
            <p:nvPr/>
          </p:nvGrpSpPr>
          <p:grpSpPr>
            <a:xfrm>
              <a:off x="903098" y="1179665"/>
              <a:ext cx="80700" cy="1526144"/>
              <a:chOff x="903098" y="1179665"/>
              <a:chExt cx="80700" cy="1526144"/>
            </a:xfrm>
          </p:grpSpPr>
          <p:sp>
            <p:nvSpPr>
              <p:cNvPr id="4715" name="Google Shape;4715;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9"/>
            <p:cNvGrpSpPr/>
            <p:nvPr/>
          </p:nvGrpSpPr>
          <p:grpSpPr>
            <a:xfrm>
              <a:off x="1076958" y="1179665"/>
              <a:ext cx="80700" cy="1526144"/>
              <a:chOff x="1076958" y="1179665"/>
              <a:chExt cx="80700" cy="1526144"/>
            </a:xfrm>
          </p:grpSpPr>
          <p:sp>
            <p:nvSpPr>
              <p:cNvPr id="4726" name="Google Shape;4726;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9"/>
            <p:cNvGrpSpPr/>
            <p:nvPr/>
          </p:nvGrpSpPr>
          <p:grpSpPr>
            <a:xfrm>
              <a:off x="1247707" y="1179665"/>
              <a:ext cx="80700" cy="1526144"/>
              <a:chOff x="1247707" y="1179665"/>
              <a:chExt cx="80700" cy="1526144"/>
            </a:xfrm>
          </p:grpSpPr>
          <p:sp>
            <p:nvSpPr>
              <p:cNvPr id="4737" name="Google Shape;4737;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69"/>
            <p:cNvGrpSpPr/>
            <p:nvPr/>
          </p:nvGrpSpPr>
          <p:grpSpPr>
            <a:xfrm>
              <a:off x="1421567" y="1179665"/>
              <a:ext cx="80700" cy="1526144"/>
              <a:chOff x="1421567" y="1179665"/>
              <a:chExt cx="80700" cy="1526144"/>
            </a:xfrm>
          </p:grpSpPr>
          <p:sp>
            <p:nvSpPr>
              <p:cNvPr id="4748" name="Google Shape;4748;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9"/>
            <p:cNvGrpSpPr/>
            <p:nvPr/>
          </p:nvGrpSpPr>
          <p:grpSpPr>
            <a:xfrm>
              <a:off x="1592327" y="1179665"/>
              <a:ext cx="80700" cy="1526144"/>
              <a:chOff x="1592327" y="1179665"/>
              <a:chExt cx="80700" cy="1526144"/>
            </a:xfrm>
          </p:grpSpPr>
          <p:sp>
            <p:nvSpPr>
              <p:cNvPr id="4759" name="Google Shape;4759;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9"/>
            <p:cNvGrpSpPr/>
            <p:nvPr/>
          </p:nvGrpSpPr>
          <p:grpSpPr>
            <a:xfrm>
              <a:off x="1766187" y="1179665"/>
              <a:ext cx="80700" cy="1526144"/>
              <a:chOff x="1766187" y="1179665"/>
              <a:chExt cx="80700" cy="1526144"/>
            </a:xfrm>
          </p:grpSpPr>
          <p:sp>
            <p:nvSpPr>
              <p:cNvPr id="4770" name="Google Shape;4770;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9"/>
            <p:cNvGrpSpPr/>
            <p:nvPr/>
          </p:nvGrpSpPr>
          <p:grpSpPr>
            <a:xfrm>
              <a:off x="1936935" y="1179665"/>
              <a:ext cx="80700" cy="1526144"/>
              <a:chOff x="1936935" y="1179665"/>
              <a:chExt cx="80700" cy="1526144"/>
            </a:xfrm>
          </p:grpSpPr>
          <p:sp>
            <p:nvSpPr>
              <p:cNvPr id="4781" name="Google Shape;4781;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9"/>
            <p:cNvGrpSpPr/>
            <p:nvPr/>
          </p:nvGrpSpPr>
          <p:grpSpPr>
            <a:xfrm>
              <a:off x="2110795" y="1179665"/>
              <a:ext cx="80700" cy="1526144"/>
              <a:chOff x="2110795" y="1179665"/>
              <a:chExt cx="80700" cy="1526144"/>
            </a:xfrm>
          </p:grpSpPr>
          <p:sp>
            <p:nvSpPr>
              <p:cNvPr id="4792" name="Google Shape;4792;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69"/>
            <p:cNvGrpSpPr/>
            <p:nvPr/>
          </p:nvGrpSpPr>
          <p:grpSpPr>
            <a:xfrm>
              <a:off x="2284655" y="1179665"/>
              <a:ext cx="80700" cy="1526144"/>
              <a:chOff x="2284655" y="1179665"/>
              <a:chExt cx="80700" cy="1526144"/>
            </a:xfrm>
          </p:grpSpPr>
          <p:sp>
            <p:nvSpPr>
              <p:cNvPr id="4803" name="Google Shape;4803;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3" name="Google Shape;4813;p69"/>
          <p:cNvGrpSpPr/>
          <p:nvPr/>
        </p:nvGrpSpPr>
        <p:grpSpPr>
          <a:xfrm>
            <a:off x="2611693" y="986760"/>
            <a:ext cx="1364248" cy="1102133"/>
            <a:chOff x="2623904" y="1198803"/>
            <a:chExt cx="1364248" cy="1102133"/>
          </a:xfrm>
        </p:grpSpPr>
        <p:grpSp>
          <p:nvGrpSpPr>
            <p:cNvPr id="4814" name="Google Shape;4814;p69"/>
            <p:cNvGrpSpPr/>
            <p:nvPr/>
          </p:nvGrpSpPr>
          <p:grpSpPr>
            <a:xfrm>
              <a:off x="2623907" y="1198803"/>
              <a:ext cx="1364245" cy="273000"/>
              <a:chOff x="2623907" y="1198803"/>
              <a:chExt cx="1364245" cy="273000"/>
            </a:xfrm>
          </p:grpSpPr>
          <p:sp>
            <p:nvSpPr>
              <p:cNvPr id="4815" name="Google Shape;4815;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9"/>
            <p:cNvGrpSpPr/>
            <p:nvPr/>
          </p:nvGrpSpPr>
          <p:grpSpPr>
            <a:xfrm>
              <a:off x="2623904" y="1476964"/>
              <a:ext cx="1364245" cy="273000"/>
              <a:chOff x="2623904" y="1476964"/>
              <a:chExt cx="1364245" cy="273000"/>
            </a:xfrm>
          </p:grpSpPr>
          <p:sp>
            <p:nvSpPr>
              <p:cNvPr id="4821" name="Google Shape;4821;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9"/>
            <p:cNvGrpSpPr/>
            <p:nvPr/>
          </p:nvGrpSpPr>
          <p:grpSpPr>
            <a:xfrm>
              <a:off x="2623907" y="1749775"/>
              <a:ext cx="1364245" cy="273000"/>
              <a:chOff x="2623907" y="1749775"/>
              <a:chExt cx="1364245" cy="273000"/>
            </a:xfrm>
          </p:grpSpPr>
          <p:sp>
            <p:nvSpPr>
              <p:cNvPr id="4827" name="Google Shape;4827;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69"/>
            <p:cNvGrpSpPr/>
            <p:nvPr/>
          </p:nvGrpSpPr>
          <p:grpSpPr>
            <a:xfrm>
              <a:off x="2623904" y="2027936"/>
              <a:ext cx="1364245" cy="273000"/>
              <a:chOff x="2623904" y="2027936"/>
              <a:chExt cx="1364245" cy="273000"/>
            </a:xfrm>
          </p:grpSpPr>
          <p:sp>
            <p:nvSpPr>
              <p:cNvPr id="4833" name="Google Shape;4833;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9"/>
          <p:cNvGrpSpPr/>
          <p:nvPr/>
        </p:nvGrpSpPr>
        <p:grpSpPr>
          <a:xfrm>
            <a:off x="2601154" y="2445833"/>
            <a:ext cx="1387541" cy="159124"/>
            <a:chOff x="3200660" y="2180272"/>
            <a:chExt cx="2563824" cy="378237"/>
          </a:xfrm>
        </p:grpSpPr>
        <p:sp>
          <p:nvSpPr>
            <p:cNvPr id="4839" name="Google Shape;4839;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9"/>
          <p:cNvGrpSpPr/>
          <p:nvPr/>
        </p:nvGrpSpPr>
        <p:grpSpPr>
          <a:xfrm>
            <a:off x="2597679" y="2723597"/>
            <a:ext cx="1390502" cy="159625"/>
            <a:chOff x="3530150" y="2790075"/>
            <a:chExt cx="1962600" cy="225300"/>
          </a:xfrm>
        </p:grpSpPr>
        <p:sp>
          <p:nvSpPr>
            <p:cNvPr id="4858" name="Google Shape;4858;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69"/>
          <p:cNvGrpSpPr/>
          <p:nvPr/>
        </p:nvGrpSpPr>
        <p:grpSpPr>
          <a:xfrm>
            <a:off x="2597736" y="3001862"/>
            <a:ext cx="1411629" cy="154175"/>
            <a:chOff x="3558802" y="4011244"/>
            <a:chExt cx="1866000" cy="111600"/>
          </a:xfrm>
        </p:grpSpPr>
        <p:sp>
          <p:nvSpPr>
            <p:cNvPr id="4861" name="Google Shape;4861;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69"/>
          <p:cNvGrpSpPr/>
          <p:nvPr/>
        </p:nvGrpSpPr>
        <p:grpSpPr>
          <a:xfrm>
            <a:off x="2598024" y="2207432"/>
            <a:ext cx="1383503" cy="119761"/>
            <a:chOff x="3465975" y="2270258"/>
            <a:chExt cx="1986364" cy="171947"/>
          </a:xfrm>
        </p:grpSpPr>
        <p:sp>
          <p:nvSpPr>
            <p:cNvPr id="4864" name="Google Shape;4864;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69"/>
          <p:cNvGrpSpPr/>
          <p:nvPr/>
        </p:nvGrpSpPr>
        <p:grpSpPr>
          <a:xfrm>
            <a:off x="2609031" y="3571205"/>
            <a:ext cx="1369531" cy="195460"/>
            <a:chOff x="723300" y="4253549"/>
            <a:chExt cx="2276482" cy="324900"/>
          </a:xfrm>
        </p:grpSpPr>
        <p:sp>
          <p:nvSpPr>
            <p:cNvPr id="4873" name="Google Shape;4873;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69"/>
          <p:cNvGrpSpPr/>
          <p:nvPr/>
        </p:nvGrpSpPr>
        <p:grpSpPr>
          <a:xfrm>
            <a:off x="2598592" y="3272446"/>
            <a:ext cx="1389066" cy="180119"/>
            <a:chOff x="705948" y="3788465"/>
            <a:chExt cx="2308953" cy="299400"/>
          </a:xfrm>
        </p:grpSpPr>
        <p:sp>
          <p:nvSpPr>
            <p:cNvPr id="4879" name="Google Shape;4879;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9"/>
          <p:cNvGrpSpPr/>
          <p:nvPr/>
        </p:nvGrpSpPr>
        <p:grpSpPr>
          <a:xfrm>
            <a:off x="4195583" y="1876400"/>
            <a:ext cx="1433821" cy="191501"/>
            <a:chOff x="4273350" y="2088443"/>
            <a:chExt cx="1433821" cy="191501"/>
          </a:xfrm>
        </p:grpSpPr>
        <p:grpSp>
          <p:nvGrpSpPr>
            <p:cNvPr id="4885" name="Google Shape;4885;p69"/>
            <p:cNvGrpSpPr/>
            <p:nvPr/>
          </p:nvGrpSpPr>
          <p:grpSpPr>
            <a:xfrm>
              <a:off x="4273350" y="2088443"/>
              <a:ext cx="1433821" cy="0"/>
              <a:chOff x="5224975" y="2962250"/>
              <a:chExt cx="1544400" cy="0"/>
            </a:xfrm>
          </p:grpSpPr>
          <p:cxnSp>
            <p:nvCxnSpPr>
              <p:cNvPr id="4886" name="Google Shape;4886;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87" name="Google Shape;4887;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88" name="Google Shape;4888;p69"/>
            <p:cNvGrpSpPr/>
            <p:nvPr/>
          </p:nvGrpSpPr>
          <p:grpSpPr>
            <a:xfrm>
              <a:off x="4273350" y="2279944"/>
              <a:ext cx="1433821" cy="0"/>
              <a:chOff x="5224975" y="2962250"/>
              <a:chExt cx="1544400" cy="0"/>
            </a:xfrm>
          </p:grpSpPr>
          <p:cxnSp>
            <p:nvCxnSpPr>
              <p:cNvPr id="4889" name="Google Shape;4889;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90" name="Google Shape;4890;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91" name="Google Shape;4891;p69"/>
          <p:cNvGrpSpPr/>
          <p:nvPr/>
        </p:nvGrpSpPr>
        <p:grpSpPr>
          <a:xfrm>
            <a:off x="2646529" y="3885304"/>
            <a:ext cx="1304609" cy="294074"/>
            <a:chOff x="2658741" y="4097347"/>
            <a:chExt cx="1304609" cy="294074"/>
          </a:xfrm>
        </p:grpSpPr>
        <p:grpSp>
          <p:nvGrpSpPr>
            <p:cNvPr id="4892" name="Google Shape;4892;p69"/>
            <p:cNvGrpSpPr/>
            <p:nvPr/>
          </p:nvGrpSpPr>
          <p:grpSpPr>
            <a:xfrm>
              <a:off x="2658741" y="4097347"/>
              <a:ext cx="118572" cy="294074"/>
              <a:chOff x="3343310" y="4475555"/>
              <a:chExt cx="127717" cy="316753"/>
            </a:xfrm>
          </p:grpSpPr>
          <p:sp>
            <p:nvSpPr>
              <p:cNvPr id="4893" name="Google Shape;4893;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69"/>
            <p:cNvGrpSpPr/>
            <p:nvPr/>
          </p:nvGrpSpPr>
          <p:grpSpPr>
            <a:xfrm>
              <a:off x="3815519" y="4098388"/>
              <a:ext cx="147831" cy="291991"/>
              <a:chOff x="3527539" y="4476677"/>
              <a:chExt cx="159232" cy="314510"/>
            </a:xfrm>
          </p:grpSpPr>
          <p:sp>
            <p:nvSpPr>
              <p:cNvPr id="4896" name="Google Shape;4896;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69"/>
            <p:cNvGrpSpPr/>
            <p:nvPr/>
          </p:nvGrpSpPr>
          <p:grpSpPr>
            <a:xfrm>
              <a:off x="3511696" y="4098388"/>
              <a:ext cx="147831" cy="291991"/>
              <a:chOff x="3527539" y="4476677"/>
              <a:chExt cx="159232" cy="314510"/>
            </a:xfrm>
          </p:grpSpPr>
          <p:sp>
            <p:nvSpPr>
              <p:cNvPr id="4899" name="Google Shape;4899;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69"/>
            <p:cNvGrpSpPr/>
            <p:nvPr/>
          </p:nvGrpSpPr>
          <p:grpSpPr>
            <a:xfrm>
              <a:off x="3207874" y="4098388"/>
              <a:ext cx="147831" cy="291991"/>
              <a:chOff x="3527539" y="4476677"/>
              <a:chExt cx="159232" cy="314510"/>
            </a:xfrm>
          </p:grpSpPr>
          <p:sp>
            <p:nvSpPr>
              <p:cNvPr id="4902" name="Google Shape;4902;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9"/>
            <p:cNvGrpSpPr/>
            <p:nvPr/>
          </p:nvGrpSpPr>
          <p:grpSpPr>
            <a:xfrm>
              <a:off x="2933305" y="4097347"/>
              <a:ext cx="118572" cy="294074"/>
              <a:chOff x="3343310" y="4475555"/>
              <a:chExt cx="127717" cy="316753"/>
            </a:xfrm>
          </p:grpSpPr>
          <p:sp>
            <p:nvSpPr>
              <p:cNvPr id="4905" name="Google Shape;4905;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7" name="Google Shape;4907;p69"/>
          <p:cNvGrpSpPr/>
          <p:nvPr/>
        </p:nvGrpSpPr>
        <p:grpSpPr>
          <a:xfrm>
            <a:off x="4197138" y="963998"/>
            <a:ext cx="1430711" cy="751237"/>
            <a:chOff x="5159450" y="1919950"/>
            <a:chExt cx="1541050" cy="862500"/>
          </a:xfrm>
        </p:grpSpPr>
        <p:sp>
          <p:nvSpPr>
            <p:cNvPr id="4908" name="Google Shape;4908;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909" name="Google Shape;4909;p69"/>
            <p:cNvGrpSpPr/>
            <p:nvPr/>
          </p:nvGrpSpPr>
          <p:grpSpPr>
            <a:xfrm>
              <a:off x="5159450" y="1919950"/>
              <a:ext cx="1541050" cy="862500"/>
              <a:chOff x="5159450" y="1919950"/>
              <a:chExt cx="1541050" cy="862500"/>
            </a:xfrm>
          </p:grpSpPr>
          <p:cxnSp>
            <p:nvCxnSpPr>
              <p:cNvPr id="4910" name="Google Shape;4910;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911" name="Google Shape;4911;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912" name="Google Shape;4912;p69"/>
          <p:cNvGrpSpPr/>
          <p:nvPr/>
        </p:nvGrpSpPr>
        <p:grpSpPr>
          <a:xfrm>
            <a:off x="4245275" y="2227768"/>
            <a:ext cx="1334436" cy="967914"/>
            <a:chOff x="4294923" y="2439811"/>
            <a:chExt cx="1334436" cy="967914"/>
          </a:xfrm>
        </p:grpSpPr>
        <p:grpSp>
          <p:nvGrpSpPr>
            <p:cNvPr id="4913" name="Google Shape;4913;p69"/>
            <p:cNvGrpSpPr/>
            <p:nvPr/>
          </p:nvGrpSpPr>
          <p:grpSpPr>
            <a:xfrm>
              <a:off x="4960455" y="2469658"/>
              <a:ext cx="668904" cy="885524"/>
              <a:chOff x="4960455" y="2469658"/>
              <a:chExt cx="668904" cy="885524"/>
            </a:xfrm>
          </p:grpSpPr>
          <p:sp>
            <p:nvSpPr>
              <p:cNvPr id="4914" name="Google Shape;4914;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9"/>
            <p:cNvGrpSpPr/>
            <p:nvPr/>
          </p:nvGrpSpPr>
          <p:grpSpPr>
            <a:xfrm>
              <a:off x="4294923" y="2469658"/>
              <a:ext cx="668951" cy="885524"/>
              <a:chOff x="4294923" y="2469658"/>
              <a:chExt cx="668951" cy="885524"/>
            </a:xfrm>
          </p:grpSpPr>
          <p:sp>
            <p:nvSpPr>
              <p:cNvPr id="4921" name="Google Shape;4921;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7" name="Google Shape;4927;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9"/>
          <p:cNvGrpSpPr/>
          <p:nvPr/>
        </p:nvGrpSpPr>
        <p:grpSpPr>
          <a:xfrm>
            <a:off x="4231478" y="3282213"/>
            <a:ext cx="1430949" cy="897289"/>
            <a:chOff x="4351371" y="3547942"/>
            <a:chExt cx="1345130" cy="843475"/>
          </a:xfrm>
        </p:grpSpPr>
        <p:grpSp>
          <p:nvGrpSpPr>
            <p:cNvPr id="4929" name="Google Shape;4929;p69"/>
            <p:cNvGrpSpPr/>
            <p:nvPr/>
          </p:nvGrpSpPr>
          <p:grpSpPr>
            <a:xfrm>
              <a:off x="4351371" y="4209917"/>
              <a:ext cx="1345130" cy="181500"/>
              <a:chOff x="4351371" y="4209917"/>
              <a:chExt cx="1345130" cy="181500"/>
            </a:xfrm>
          </p:grpSpPr>
          <p:sp>
            <p:nvSpPr>
              <p:cNvPr id="4930" name="Google Shape;4930;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1" name="Google Shape;4931;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32" name="Google Shape;4932;p69"/>
            <p:cNvGrpSpPr/>
            <p:nvPr/>
          </p:nvGrpSpPr>
          <p:grpSpPr>
            <a:xfrm>
              <a:off x="4403010" y="3985221"/>
              <a:ext cx="1109518" cy="181500"/>
              <a:chOff x="4403010" y="3985221"/>
              <a:chExt cx="1109518" cy="181500"/>
            </a:xfrm>
          </p:grpSpPr>
          <p:sp>
            <p:nvSpPr>
              <p:cNvPr id="4933" name="Google Shape;4933;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4" name="Google Shape;4934;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935" name="Google Shape;4935;p69"/>
            <p:cNvGrpSpPr/>
            <p:nvPr/>
          </p:nvGrpSpPr>
          <p:grpSpPr>
            <a:xfrm>
              <a:off x="4618704" y="3766582"/>
              <a:ext cx="807858" cy="181500"/>
              <a:chOff x="4618704" y="3766582"/>
              <a:chExt cx="807858" cy="181500"/>
            </a:xfrm>
          </p:grpSpPr>
          <p:sp>
            <p:nvSpPr>
              <p:cNvPr id="4936" name="Google Shape;4936;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7" name="Google Shape;4937;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38" name="Google Shape;4938;p69"/>
            <p:cNvGrpSpPr/>
            <p:nvPr/>
          </p:nvGrpSpPr>
          <p:grpSpPr>
            <a:xfrm>
              <a:off x="4735238" y="3547942"/>
              <a:ext cx="462839" cy="181500"/>
              <a:chOff x="4735238" y="3547942"/>
              <a:chExt cx="462839" cy="181500"/>
            </a:xfrm>
          </p:grpSpPr>
          <p:sp>
            <p:nvSpPr>
              <p:cNvPr id="4939" name="Google Shape;4939;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0" name="Google Shape;4940;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41" name="Google Shape;4941;p69"/>
          <p:cNvGrpSpPr/>
          <p:nvPr/>
        </p:nvGrpSpPr>
        <p:grpSpPr>
          <a:xfrm>
            <a:off x="7407836" y="2217537"/>
            <a:ext cx="1020955" cy="928853"/>
            <a:chOff x="926675" y="238125"/>
            <a:chExt cx="5755100" cy="5232975"/>
          </a:xfrm>
        </p:grpSpPr>
        <p:sp>
          <p:nvSpPr>
            <p:cNvPr id="4942" name="Google Shape;4942;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69"/>
          <p:cNvGrpSpPr/>
          <p:nvPr/>
        </p:nvGrpSpPr>
        <p:grpSpPr>
          <a:xfrm>
            <a:off x="715210" y="2616272"/>
            <a:ext cx="1695374" cy="1560837"/>
            <a:chOff x="727421" y="2828315"/>
            <a:chExt cx="1695374" cy="1560837"/>
          </a:xfrm>
        </p:grpSpPr>
        <p:grpSp>
          <p:nvGrpSpPr>
            <p:cNvPr id="4947" name="Google Shape;4947;p69"/>
            <p:cNvGrpSpPr/>
            <p:nvPr/>
          </p:nvGrpSpPr>
          <p:grpSpPr>
            <a:xfrm>
              <a:off x="727421" y="2828315"/>
              <a:ext cx="1695374" cy="1560837"/>
              <a:chOff x="734799" y="2782450"/>
              <a:chExt cx="1571100" cy="1577400"/>
            </a:xfrm>
          </p:grpSpPr>
          <p:cxnSp>
            <p:nvCxnSpPr>
              <p:cNvPr id="4948" name="Google Shape;4948;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49" name="Google Shape;4949;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50" name="Google Shape;4950;p69"/>
            <p:cNvGrpSpPr/>
            <p:nvPr/>
          </p:nvGrpSpPr>
          <p:grpSpPr>
            <a:xfrm>
              <a:off x="819108" y="2882501"/>
              <a:ext cx="1556791" cy="1426186"/>
              <a:chOff x="819108" y="2882501"/>
              <a:chExt cx="1556791" cy="1426186"/>
            </a:xfrm>
          </p:grpSpPr>
          <p:grpSp>
            <p:nvGrpSpPr>
              <p:cNvPr id="4951" name="Google Shape;4951;p69"/>
              <p:cNvGrpSpPr/>
              <p:nvPr/>
            </p:nvGrpSpPr>
            <p:grpSpPr>
              <a:xfrm>
                <a:off x="819108" y="2882501"/>
                <a:ext cx="103104" cy="1426186"/>
                <a:chOff x="4674013" y="3100904"/>
                <a:chExt cx="122758" cy="1698043"/>
              </a:xfrm>
            </p:grpSpPr>
            <p:sp>
              <p:nvSpPr>
                <p:cNvPr id="4952" name="Google Shape;4952;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69"/>
              <p:cNvGrpSpPr/>
              <p:nvPr/>
            </p:nvGrpSpPr>
            <p:grpSpPr>
              <a:xfrm>
                <a:off x="1062475" y="2882501"/>
                <a:ext cx="103104" cy="1426186"/>
                <a:chOff x="4940438" y="3100904"/>
                <a:chExt cx="122758" cy="1698043"/>
              </a:xfrm>
            </p:grpSpPr>
            <p:sp>
              <p:nvSpPr>
                <p:cNvPr id="4960" name="Google Shape;4960;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69"/>
              <p:cNvGrpSpPr/>
              <p:nvPr/>
            </p:nvGrpSpPr>
            <p:grpSpPr>
              <a:xfrm>
                <a:off x="1299324" y="2882501"/>
                <a:ext cx="103104" cy="1426186"/>
                <a:chOff x="5206863" y="3100904"/>
                <a:chExt cx="122758" cy="1698043"/>
              </a:xfrm>
            </p:grpSpPr>
            <p:sp>
              <p:nvSpPr>
                <p:cNvPr id="4968" name="Google Shape;4968;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69"/>
              <p:cNvGrpSpPr/>
              <p:nvPr/>
            </p:nvGrpSpPr>
            <p:grpSpPr>
              <a:xfrm>
                <a:off x="1786057" y="2882501"/>
                <a:ext cx="103104" cy="1426186"/>
                <a:chOff x="6006138" y="3143629"/>
                <a:chExt cx="122758" cy="1698043"/>
              </a:xfrm>
            </p:grpSpPr>
            <p:sp>
              <p:nvSpPr>
                <p:cNvPr id="4976" name="Google Shape;4976;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9"/>
              <p:cNvGrpSpPr/>
              <p:nvPr/>
            </p:nvGrpSpPr>
            <p:grpSpPr>
              <a:xfrm>
                <a:off x="2029422" y="2882501"/>
                <a:ext cx="103104" cy="1426186"/>
                <a:chOff x="6805413" y="3100904"/>
                <a:chExt cx="122758" cy="1698043"/>
              </a:xfrm>
            </p:grpSpPr>
            <p:sp>
              <p:nvSpPr>
                <p:cNvPr id="4984" name="Google Shape;4984;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9"/>
              <p:cNvGrpSpPr/>
              <p:nvPr/>
            </p:nvGrpSpPr>
            <p:grpSpPr>
              <a:xfrm>
                <a:off x="2272795" y="2882501"/>
                <a:ext cx="103104" cy="1426186"/>
                <a:chOff x="5206863" y="3100904"/>
                <a:chExt cx="122758" cy="1698043"/>
              </a:xfrm>
            </p:grpSpPr>
            <p:sp>
              <p:nvSpPr>
                <p:cNvPr id="4992" name="Google Shape;4992;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69"/>
              <p:cNvGrpSpPr/>
              <p:nvPr/>
            </p:nvGrpSpPr>
            <p:grpSpPr>
              <a:xfrm>
                <a:off x="1542694" y="2882501"/>
                <a:ext cx="103104" cy="1426186"/>
                <a:chOff x="6006138" y="3143629"/>
                <a:chExt cx="122758" cy="1698043"/>
              </a:xfrm>
            </p:grpSpPr>
            <p:sp>
              <p:nvSpPr>
                <p:cNvPr id="5000" name="Google Shape;5000;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07" name="Google Shape;5007;p69"/>
          <p:cNvGrpSpPr/>
          <p:nvPr/>
        </p:nvGrpSpPr>
        <p:grpSpPr>
          <a:xfrm>
            <a:off x="5671260" y="3305994"/>
            <a:ext cx="2749952" cy="870677"/>
            <a:chOff x="238125" y="1725700"/>
            <a:chExt cx="7139025" cy="2260325"/>
          </a:xfrm>
        </p:grpSpPr>
        <p:sp>
          <p:nvSpPr>
            <p:cNvPr id="5008" name="Google Shape;5008;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69"/>
          <p:cNvGrpSpPr/>
          <p:nvPr/>
        </p:nvGrpSpPr>
        <p:grpSpPr>
          <a:xfrm>
            <a:off x="5941424" y="2247740"/>
            <a:ext cx="1105452" cy="916747"/>
            <a:chOff x="5249100" y="1210600"/>
            <a:chExt cx="3502700" cy="2904775"/>
          </a:xfrm>
        </p:grpSpPr>
        <p:sp>
          <p:nvSpPr>
            <p:cNvPr id="5019" name="Google Shape;5019;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3" name="Google Shape;5023;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24" name="Google Shape;5024;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25" name="Google Shape;5025;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26" name="Google Shape;5026;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27" name="Google Shape;5027;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9"/>
          <p:cNvGrpSpPr/>
          <p:nvPr/>
        </p:nvGrpSpPr>
        <p:grpSpPr>
          <a:xfrm>
            <a:off x="7123972" y="967158"/>
            <a:ext cx="1304650" cy="1124856"/>
            <a:chOff x="7287122" y="1165658"/>
            <a:chExt cx="1219413" cy="1051365"/>
          </a:xfrm>
        </p:grpSpPr>
        <p:grpSp>
          <p:nvGrpSpPr>
            <p:cNvPr id="5029" name="Google Shape;5029;p69"/>
            <p:cNvGrpSpPr/>
            <p:nvPr/>
          </p:nvGrpSpPr>
          <p:grpSpPr>
            <a:xfrm>
              <a:off x="7287122" y="1969723"/>
              <a:ext cx="1219413" cy="247300"/>
              <a:chOff x="7287122" y="1969723"/>
              <a:chExt cx="1219413" cy="247300"/>
            </a:xfrm>
          </p:grpSpPr>
          <p:sp>
            <p:nvSpPr>
              <p:cNvPr id="5030" name="Google Shape;5030;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1" name="Google Shape;5031;p69"/>
              <p:cNvGrpSpPr/>
              <p:nvPr/>
            </p:nvGrpSpPr>
            <p:grpSpPr>
              <a:xfrm>
                <a:off x="7287122" y="2063892"/>
                <a:ext cx="1151753" cy="73428"/>
                <a:chOff x="7287122" y="2063892"/>
                <a:chExt cx="1151753" cy="73428"/>
              </a:xfrm>
            </p:grpSpPr>
            <p:sp>
              <p:nvSpPr>
                <p:cNvPr id="5032" name="Google Shape;5032;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3" name="Google Shape;5033;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034" name="Google Shape;5034;p69"/>
            <p:cNvGrpSpPr/>
            <p:nvPr/>
          </p:nvGrpSpPr>
          <p:grpSpPr>
            <a:xfrm>
              <a:off x="7287122" y="1712201"/>
              <a:ext cx="1219403" cy="246767"/>
              <a:chOff x="7287122" y="1712201"/>
              <a:chExt cx="1219403" cy="246767"/>
            </a:xfrm>
          </p:grpSpPr>
          <p:sp>
            <p:nvSpPr>
              <p:cNvPr id="5035" name="Google Shape;5035;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6" name="Google Shape;5036;p69"/>
              <p:cNvGrpSpPr/>
              <p:nvPr/>
            </p:nvGrpSpPr>
            <p:grpSpPr>
              <a:xfrm>
                <a:off x="7287122" y="1842861"/>
                <a:ext cx="1005303" cy="73419"/>
                <a:chOff x="7287122" y="1842861"/>
                <a:chExt cx="1005303" cy="73419"/>
              </a:xfrm>
            </p:grpSpPr>
            <p:sp>
              <p:nvSpPr>
                <p:cNvPr id="5037" name="Google Shape;5037;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39" name="Google Shape;5039;p69"/>
            <p:cNvGrpSpPr/>
            <p:nvPr/>
          </p:nvGrpSpPr>
          <p:grpSpPr>
            <a:xfrm>
              <a:off x="7287122" y="1447520"/>
              <a:ext cx="1219403" cy="286667"/>
              <a:chOff x="7287122" y="1447520"/>
              <a:chExt cx="1219403" cy="286667"/>
            </a:xfrm>
          </p:grpSpPr>
          <p:sp>
            <p:nvSpPr>
              <p:cNvPr id="5040" name="Google Shape;5040;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1" name="Google Shape;5041;p69"/>
              <p:cNvGrpSpPr/>
              <p:nvPr/>
            </p:nvGrpSpPr>
            <p:grpSpPr>
              <a:xfrm>
                <a:off x="7287122" y="1581977"/>
                <a:ext cx="852803" cy="73428"/>
                <a:chOff x="7287122" y="1581977"/>
                <a:chExt cx="852803" cy="73428"/>
              </a:xfrm>
            </p:grpSpPr>
            <p:sp>
              <p:nvSpPr>
                <p:cNvPr id="5042" name="Google Shape;5042;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3" name="Google Shape;5043;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44" name="Google Shape;5044;p69"/>
            <p:cNvGrpSpPr/>
            <p:nvPr/>
          </p:nvGrpSpPr>
          <p:grpSpPr>
            <a:xfrm>
              <a:off x="7287122" y="1165658"/>
              <a:ext cx="1219403" cy="344253"/>
              <a:chOff x="7287122" y="1165658"/>
              <a:chExt cx="1219403" cy="344253"/>
            </a:xfrm>
          </p:grpSpPr>
          <p:sp>
            <p:nvSpPr>
              <p:cNvPr id="5045" name="Google Shape;5045;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6" name="Google Shape;5046;p69"/>
              <p:cNvGrpSpPr/>
              <p:nvPr/>
            </p:nvGrpSpPr>
            <p:grpSpPr>
              <a:xfrm>
                <a:off x="7287122" y="1341025"/>
                <a:ext cx="695703" cy="73419"/>
                <a:chOff x="7287122" y="1341025"/>
                <a:chExt cx="695703" cy="73419"/>
              </a:xfrm>
            </p:grpSpPr>
            <p:sp>
              <p:nvSpPr>
                <p:cNvPr id="5047" name="Google Shape;5047;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8" name="Google Shape;5048;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49" name="Google Shape;5049;p69"/>
          <p:cNvGrpSpPr/>
          <p:nvPr/>
        </p:nvGrpSpPr>
        <p:grpSpPr>
          <a:xfrm>
            <a:off x="5790464" y="973181"/>
            <a:ext cx="1397729" cy="1098540"/>
            <a:chOff x="5900602" y="1193063"/>
            <a:chExt cx="1299851" cy="1021707"/>
          </a:xfrm>
        </p:grpSpPr>
        <p:grpSp>
          <p:nvGrpSpPr>
            <p:cNvPr id="5050" name="Google Shape;5050;p69"/>
            <p:cNvGrpSpPr/>
            <p:nvPr/>
          </p:nvGrpSpPr>
          <p:grpSpPr>
            <a:xfrm>
              <a:off x="6520337" y="1193063"/>
              <a:ext cx="341815" cy="799959"/>
              <a:chOff x="6520337" y="1193063"/>
              <a:chExt cx="341815" cy="799959"/>
            </a:xfrm>
          </p:grpSpPr>
          <p:grpSp>
            <p:nvGrpSpPr>
              <p:cNvPr id="5051" name="Google Shape;5051;p69"/>
              <p:cNvGrpSpPr/>
              <p:nvPr/>
            </p:nvGrpSpPr>
            <p:grpSpPr>
              <a:xfrm>
                <a:off x="6520337" y="1589527"/>
                <a:ext cx="213950" cy="403494"/>
                <a:chOff x="6520337" y="1589527"/>
                <a:chExt cx="213950" cy="403494"/>
              </a:xfrm>
            </p:grpSpPr>
            <p:sp>
              <p:nvSpPr>
                <p:cNvPr id="5052" name="Google Shape;5052;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9"/>
              <p:cNvGrpSpPr/>
              <p:nvPr/>
            </p:nvGrpSpPr>
            <p:grpSpPr>
              <a:xfrm>
                <a:off x="6577204" y="1193063"/>
                <a:ext cx="284947" cy="464512"/>
                <a:chOff x="6577204" y="1193063"/>
                <a:chExt cx="284947" cy="464512"/>
              </a:xfrm>
            </p:grpSpPr>
            <p:sp>
              <p:nvSpPr>
                <p:cNvPr id="5055" name="Google Shape;5055;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6" name="Google Shape;5056;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57" name="Google Shape;5057;p69"/>
            <p:cNvGrpSpPr/>
            <p:nvPr/>
          </p:nvGrpSpPr>
          <p:grpSpPr>
            <a:xfrm>
              <a:off x="6238903" y="1193063"/>
              <a:ext cx="300475" cy="900152"/>
              <a:chOff x="6238903" y="1193063"/>
              <a:chExt cx="300475" cy="900152"/>
            </a:xfrm>
          </p:grpSpPr>
          <p:grpSp>
            <p:nvGrpSpPr>
              <p:cNvPr id="5058" name="Google Shape;5058;p69"/>
              <p:cNvGrpSpPr/>
              <p:nvPr/>
            </p:nvGrpSpPr>
            <p:grpSpPr>
              <a:xfrm>
                <a:off x="6290865" y="1489315"/>
                <a:ext cx="248514" cy="603900"/>
                <a:chOff x="6290865" y="1489315"/>
                <a:chExt cx="248514" cy="603900"/>
              </a:xfrm>
            </p:grpSpPr>
            <p:sp>
              <p:nvSpPr>
                <p:cNvPr id="5059" name="Google Shape;5059;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9"/>
              <p:cNvGrpSpPr/>
              <p:nvPr/>
            </p:nvGrpSpPr>
            <p:grpSpPr>
              <a:xfrm>
                <a:off x="6238903" y="1193063"/>
                <a:ext cx="284947" cy="333087"/>
                <a:chOff x="6238903" y="1193063"/>
                <a:chExt cx="284947" cy="333087"/>
              </a:xfrm>
            </p:grpSpPr>
            <p:sp>
              <p:nvSpPr>
                <p:cNvPr id="5062" name="Google Shape;5062;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3" name="Google Shape;5063;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64" name="Google Shape;5064;p69"/>
            <p:cNvGrpSpPr/>
            <p:nvPr/>
          </p:nvGrpSpPr>
          <p:grpSpPr>
            <a:xfrm>
              <a:off x="5900602" y="1193063"/>
              <a:ext cx="444345" cy="1021707"/>
              <a:chOff x="5900602" y="1193063"/>
              <a:chExt cx="444345" cy="1021707"/>
            </a:xfrm>
          </p:grpSpPr>
          <p:grpSp>
            <p:nvGrpSpPr>
              <p:cNvPr id="5065" name="Google Shape;5065;p69"/>
              <p:cNvGrpSpPr/>
              <p:nvPr/>
            </p:nvGrpSpPr>
            <p:grpSpPr>
              <a:xfrm>
                <a:off x="6046501" y="1367785"/>
                <a:ext cx="298446" cy="846986"/>
                <a:chOff x="6046501" y="1367785"/>
                <a:chExt cx="298446" cy="846986"/>
              </a:xfrm>
            </p:grpSpPr>
            <p:sp>
              <p:nvSpPr>
                <p:cNvPr id="5066" name="Google Shape;5066;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69"/>
              <p:cNvGrpSpPr/>
              <p:nvPr/>
            </p:nvGrpSpPr>
            <p:grpSpPr>
              <a:xfrm>
                <a:off x="5900602" y="1193063"/>
                <a:ext cx="284947" cy="182312"/>
                <a:chOff x="5900602" y="1193063"/>
                <a:chExt cx="284947" cy="182312"/>
              </a:xfrm>
            </p:grpSpPr>
            <p:sp>
              <p:nvSpPr>
                <p:cNvPr id="5069" name="Google Shape;5069;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0" name="Google Shape;5070;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71" name="Google Shape;5071;p69"/>
            <p:cNvGrpSpPr/>
            <p:nvPr/>
          </p:nvGrpSpPr>
          <p:grpSpPr>
            <a:xfrm>
              <a:off x="6738300" y="1193063"/>
              <a:ext cx="462153" cy="707634"/>
              <a:chOff x="6738300" y="1193063"/>
              <a:chExt cx="462153" cy="707634"/>
            </a:xfrm>
          </p:grpSpPr>
          <p:grpSp>
            <p:nvGrpSpPr>
              <p:cNvPr id="5072" name="Google Shape;5072;p69"/>
              <p:cNvGrpSpPr/>
              <p:nvPr/>
            </p:nvGrpSpPr>
            <p:grpSpPr>
              <a:xfrm>
                <a:off x="6915505" y="1193063"/>
                <a:ext cx="284947" cy="597387"/>
                <a:chOff x="6915505" y="1193063"/>
                <a:chExt cx="284947" cy="597387"/>
              </a:xfrm>
            </p:grpSpPr>
            <p:sp>
              <p:nvSpPr>
                <p:cNvPr id="5073" name="Google Shape;5073;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4" name="Google Shape;5074;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75" name="Google Shape;5075;p69"/>
              <p:cNvGrpSpPr/>
              <p:nvPr/>
            </p:nvGrpSpPr>
            <p:grpSpPr>
              <a:xfrm>
                <a:off x="6738300" y="1684725"/>
                <a:ext cx="230066" cy="215971"/>
                <a:chOff x="6738300" y="1684725"/>
                <a:chExt cx="230066" cy="215971"/>
              </a:xfrm>
            </p:grpSpPr>
            <p:sp>
              <p:nvSpPr>
                <p:cNvPr id="5076" name="Google Shape;5076;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81"/>
        <p:cNvGrpSpPr/>
        <p:nvPr/>
      </p:nvGrpSpPr>
      <p:grpSpPr>
        <a:xfrm>
          <a:off x="0" y="0"/>
          <a:ext cx="0" cy="0"/>
          <a:chOff x="0" y="0"/>
          <a:chExt cx="0" cy="0"/>
        </a:xfrm>
      </p:grpSpPr>
      <p:grpSp>
        <p:nvGrpSpPr>
          <p:cNvPr id="5082" name="Google Shape;5082;p70"/>
          <p:cNvGrpSpPr/>
          <p:nvPr/>
        </p:nvGrpSpPr>
        <p:grpSpPr>
          <a:xfrm>
            <a:off x="821785" y="2307635"/>
            <a:ext cx="339235" cy="298186"/>
            <a:chOff x="898875" y="244725"/>
            <a:chExt cx="481800" cy="423500"/>
          </a:xfrm>
        </p:grpSpPr>
        <p:sp>
          <p:nvSpPr>
            <p:cNvPr id="5083" name="Google Shape;5083;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9" name="Google Shape;5089;p70"/>
          <p:cNvGrpSpPr/>
          <p:nvPr/>
        </p:nvGrpSpPr>
        <p:grpSpPr>
          <a:xfrm>
            <a:off x="1260167" y="2287103"/>
            <a:ext cx="298169" cy="339253"/>
            <a:chOff x="1529350" y="258825"/>
            <a:chExt cx="423475" cy="481825"/>
          </a:xfrm>
        </p:grpSpPr>
        <p:sp>
          <p:nvSpPr>
            <p:cNvPr id="5090" name="Google Shape;5090;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70"/>
          <p:cNvGrpSpPr/>
          <p:nvPr/>
        </p:nvGrpSpPr>
        <p:grpSpPr>
          <a:xfrm>
            <a:off x="1653142" y="2367273"/>
            <a:ext cx="340890" cy="178912"/>
            <a:chOff x="2084325" y="363300"/>
            <a:chExt cx="484150" cy="254100"/>
          </a:xfrm>
        </p:grpSpPr>
        <p:sp>
          <p:nvSpPr>
            <p:cNvPr id="5093" name="Google Shape;5093;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5" name="Google Shape;5095;p70"/>
          <p:cNvGrpSpPr/>
          <p:nvPr/>
        </p:nvGrpSpPr>
        <p:grpSpPr>
          <a:xfrm>
            <a:off x="2102437" y="2287102"/>
            <a:ext cx="298169" cy="339253"/>
            <a:chOff x="2707500" y="249400"/>
            <a:chExt cx="423475" cy="481825"/>
          </a:xfrm>
        </p:grpSpPr>
        <p:sp>
          <p:nvSpPr>
            <p:cNvPr id="5096" name="Google Shape;5096;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8" name="Google Shape;5098;p70"/>
          <p:cNvGrpSpPr/>
          <p:nvPr/>
        </p:nvGrpSpPr>
        <p:grpSpPr>
          <a:xfrm>
            <a:off x="2516052" y="2287428"/>
            <a:ext cx="305386" cy="338602"/>
            <a:chOff x="3300325" y="249875"/>
            <a:chExt cx="433725" cy="480900"/>
          </a:xfrm>
        </p:grpSpPr>
        <p:sp>
          <p:nvSpPr>
            <p:cNvPr id="5099" name="Google Shape;5099;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5" name="Google Shape;5105;p70"/>
          <p:cNvGrpSpPr/>
          <p:nvPr/>
        </p:nvGrpSpPr>
        <p:grpSpPr>
          <a:xfrm>
            <a:off x="2905137" y="2287349"/>
            <a:ext cx="352349" cy="338760"/>
            <a:chOff x="3854700" y="249750"/>
            <a:chExt cx="500425" cy="481125"/>
          </a:xfrm>
        </p:grpSpPr>
        <p:sp>
          <p:nvSpPr>
            <p:cNvPr id="5106" name="Google Shape;5106;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4" name="Google Shape;5114;p70"/>
          <p:cNvGrpSpPr/>
          <p:nvPr/>
        </p:nvGrpSpPr>
        <p:grpSpPr>
          <a:xfrm>
            <a:off x="3323126" y="2287349"/>
            <a:ext cx="352349" cy="338760"/>
            <a:chOff x="4447550" y="249750"/>
            <a:chExt cx="500425" cy="481125"/>
          </a:xfrm>
        </p:grpSpPr>
        <p:sp>
          <p:nvSpPr>
            <p:cNvPr id="5115" name="Google Shape;5115;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70"/>
          <p:cNvGrpSpPr/>
          <p:nvPr/>
        </p:nvGrpSpPr>
        <p:grpSpPr>
          <a:xfrm>
            <a:off x="3752328" y="2287102"/>
            <a:ext cx="339253" cy="339253"/>
            <a:chOff x="5049725" y="249400"/>
            <a:chExt cx="481825" cy="481825"/>
          </a:xfrm>
        </p:grpSpPr>
        <p:sp>
          <p:nvSpPr>
            <p:cNvPr id="5118" name="Google Shape;5118;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0" name="Google Shape;5120;p70"/>
          <p:cNvGrpSpPr/>
          <p:nvPr/>
        </p:nvGrpSpPr>
        <p:grpSpPr>
          <a:xfrm>
            <a:off x="4166269" y="2287102"/>
            <a:ext cx="339253" cy="339253"/>
            <a:chOff x="5660400" y="238125"/>
            <a:chExt cx="481825" cy="481825"/>
          </a:xfrm>
        </p:grpSpPr>
        <p:sp>
          <p:nvSpPr>
            <p:cNvPr id="5121" name="Google Shape;5121;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3" name="Google Shape;5123;p70"/>
          <p:cNvGrpSpPr/>
          <p:nvPr/>
        </p:nvGrpSpPr>
        <p:grpSpPr>
          <a:xfrm>
            <a:off x="4582955" y="2287102"/>
            <a:ext cx="339253" cy="339253"/>
            <a:chOff x="6235400" y="249400"/>
            <a:chExt cx="481825" cy="481825"/>
          </a:xfrm>
        </p:grpSpPr>
        <p:sp>
          <p:nvSpPr>
            <p:cNvPr id="5124" name="Google Shape;5124;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9" name="Google Shape;5129;p70"/>
          <p:cNvGrpSpPr/>
          <p:nvPr/>
        </p:nvGrpSpPr>
        <p:grpSpPr>
          <a:xfrm>
            <a:off x="821301" y="2731810"/>
            <a:ext cx="340204" cy="298116"/>
            <a:chOff x="899850" y="871450"/>
            <a:chExt cx="483175" cy="423400"/>
          </a:xfrm>
        </p:grpSpPr>
        <p:sp>
          <p:nvSpPr>
            <p:cNvPr id="5130" name="Google Shape;5130;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4" name="Google Shape;5134;p7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5" name="Google Shape;5135;p70"/>
          <p:cNvGrpSpPr/>
          <p:nvPr/>
        </p:nvGrpSpPr>
        <p:grpSpPr>
          <a:xfrm>
            <a:off x="1653301" y="2711232"/>
            <a:ext cx="340573" cy="339271"/>
            <a:chOff x="2085450" y="842250"/>
            <a:chExt cx="483700" cy="481850"/>
          </a:xfrm>
        </p:grpSpPr>
        <p:sp>
          <p:nvSpPr>
            <p:cNvPr id="5136" name="Google Shape;5136;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9" name="Google Shape;5139;p70"/>
          <p:cNvGrpSpPr/>
          <p:nvPr/>
        </p:nvGrpSpPr>
        <p:grpSpPr>
          <a:xfrm>
            <a:off x="2081868" y="2711241"/>
            <a:ext cx="339306" cy="339253"/>
            <a:chOff x="2685825" y="840375"/>
            <a:chExt cx="481900" cy="481825"/>
          </a:xfrm>
        </p:grpSpPr>
        <p:sp>
          <p:nvSpPr>
            <p:cNvPr id="5140" name="Google Shape;5140;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2" name="Google Shape;5142;p70"/>
          <p:cNvGrpSpPr/>
          <p:nvPr/>
        </p:nvGrpSpPr>
        <p:grpSpPr>
          <a:xfrm>
            <a:off x="2493529" y="2710924"/>
            <a:ext cx="350431" cy="339887"/>
            <a:chOff x="3270675" y="841800"/>
            <a:chExt cx="497700" cy="482725"/>
          </a:xfrm>
        </p:grpSpPr>
        <p:sp>
          <p:nvSpPr>
            <p:cNvPr id="5143" name="Google Shape;5143;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6" name="Google Shape;5146;p7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7" name="Google Shape;5147;p70"/>
          <p:cNvGrpSpPr/>
          <p:nvPr/>
        </p:nvGrpSpPr>
        <p:grpSpPr>
          <a:xfrm>
            <a:off x="3329675" y="2731783"/>
            <a:ext cx="339253" cy="298169"/>
            <a:chOff x="4467200" y="877100"/>
            <a:chExt cx="481825" cy="423475"/>
          </a:xfrm>
        </p:grpSpPr>
        <p:sp>
          <p:nvSpPr>
            <p:cNvPr id="5148" name="Google Shape;5148;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2" name="Google Shape;5152;p70"/>
          <p:cNvGrpSpPr/>
          <p:nvPr/>
        </p:nvGrpSpPr>
        <p:grpSpPr>
          <a:xfrm>
            <a:off x="3744565" y="2711232"/>
            <a:ext cx="354778" cy="339271"/>
            <a:chOff x="5045500" y="842250"/>
            <a:chExt cx="503875" cy="481850"/>
          </a:xfrm>
        </p:grpSpPr>
        <p:sp>
          <p:nvSpPr>
            <p:cNvPr id="5153" name="Google Shape;5153;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5" name="Google Shape;5155;p70"/>
          <p:cNvGrpSpPr/>
          <p:nvPr/>
        </p:nvGrpSpPr>
        <p:grpSpPr>
          <a:xfrm>
            <a:off x="4167413" y="2737451"/>
            <a:ext cx="336965" cy="286833"/>
            <a:chOff x="5645200" y="879425"/>
            <a:chExt cx="478575" cy="407375"/>
          </a:xfrm>
        </p:grpSpPr>
        <p:sp>
          <p:nvSpPr>
            <p:cNvPr id="5156" name="Google Shape;5156;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2" name="Google Shape;5162;p70"/>
          <p:cNvGrpSpPr/>
          <p:nvPr/>
        </p:nvGrpSpPr>
        <p:grpSpPr>
          <a:xfrm>
            <a:off x="4603488" y="2711241"/>
            <a:ext cx="298186" cy="339253"/>
            <a:chOff x="6264525" y="842250"/>
            <a:chExt cx="423500" cy="481825"/>
          </a:xfrm>
        </p:grpSpPr>
        <p:sp>
          <p:nvSpPr>
            <p:cNvPr id="5163" name="Google Shape;5163;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70"/>
          <p:cNvGrpSpPr/>
          <p:nvPr/>
        </p:nvGrpSpPr>
        <p:grpSpPr>
          <a:xfrm>
            <a:off x="821776" y="3125895"/>
            <a:ext cx="339253" cy="339253"/>
            <a:chOff x="900750" y="1436075"/>
            <a:chExt cx="481825" cy="481825"/>
          </a:xfrm>
        </p:grpSpPr>
        <p:sp>
          <p:nvSpPr>
            <p:cNvPr id="5171" name="Google Shape;5171;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5" name="Google Shape;5175;p70"/>
          <p:cNvGrpSpPr/>
          <p:nvPr/>
        </p:nvGrpSpPr>
        <p:grpSpPr>
          <a:xfrm>
            <a:off x="1239624" y="3186183"/>
            <a:ext cx="339253" cy="218676"/>
            <a:chOff x="1492675" y="1520750"/>
            <a:chExt cx="481825" cy="310575"/>
          </a:xfrm>
        </p:grpSpPr>
        <p:sp>
          <p:nvSpPr>
            <p:cNvPr id="5176" name="Google Shape;5176;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70"/>
          <p:cNvGrpSpPr/>
          <p:nvPr/>
        </p:nvGrpSpPr>
        <p:grpSpPr>
          <a:xfrm>
            <a:off x="1647421" y="3125877"/>
            <a:ext cx="352332" cy="339288"/>
            <a:chOff x="2071000" y="1435025"/>
            <a:chExt cx="500400" cy="481875"/>
          </a:xfrm>
        </p:grpSpPr>
        <p:sp>
          <p:nvSpPr>
            <p:cNvPr id="5179" name="Google Shape;5179;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2" name="Google Shape;5182;p70"/>
          <p:cNvGrpSpPr/>
          <p:nvPr/>
        </p:nvGrpSpPr>
        <p:grpSpPr>
          <a:xfrm>
            <a:off x="2075584" y="3146709"/>
            <a:ext cx="351874" cy="297623"/>
            <a:chOff x="2678350" y="1464650"/>
            <a:chExt cx="499750" cy="422700"/>
          </a:xfrm>
        </p:grpSpPr>
        <p:sp>
          <p:nvSpPr>
            <p:cNvPr id="5183" name="Google Shape;5183;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6" name="Google Shape;5186;p70"/>
          <p:cNvGrpSpPr/>
          <p:nvPr/>
        </p:nvGrpSpPr>
        <p:grpSpPr>
          <a:xfrm>
            <a:off x="2499118" y="3125895"/>
            <a:ext cx="339253" cy="339253"/>
            <a:chOff x="3271200" y="1435075"/>
            <a:chExt cx="481825" cy="481825"/>
          </a:xfrm>
        </p:grpSpPr>
        <p:sp>
          <p:nvSpPr>
            <p:cNvPr id="5187" name="Google Shape;5187;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9" name="Google Shape;5189;p70"/>
          <p:cNvGrpSpPr/>
          <p:nvPr/>
        </p:nvGrpSpPr>
        <p:grpSpPr>
          <a:xfrm>
            <a:off x="2909591" y="3125877"/>
            <a:ext cx="343442" cy="339288"/>
            <a:chOff x="3858100" y="1435075"/>
            <a:chExt cx="487775" cy="481875"/>
          </a:xfrm>
        </p:grpSpPr>
        <p:sp>
          <p:nvSpPr>
            <p:cNvPr id="5190" name="Google Shape;5190;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5" name="Google Shape;5195;p70"/>
          <p:cNvGrpSpPr/>
          <p:nvPr/>
        </p:nvGrpSpPr>
        <p:grpSpPr>
          <a:xfrm>
            <a:off x="3329674" y="3125895"/>
            <a:ext cx="339253" cy="339253"/>
            <a:chOff x="4456875" y="1435075"/>
            <a:chExt cx="481825" cy="481825"/>
          </a:xfrm>
        </p:grpSpPr>
        <p:sp>
          <p:nvSpPr>
            <p:cNvPr id="5196" name="Google Shape;5196;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70"/>
          <p:cNvGrpSpPr/>
          <p:nvPr/>
        </p:nvGrpSpPr>
        <p:grpSpPr>
          <a:xfrm>
            <a:off x="3750665" y="3125886"/>
            <a:ext cx="342580" cy="339271"/>
            <a:chOff x="5049725" y="1435050"/>
            <a:chExt cx="486550" cy="481850"/>
          </a:xfrm>
        </p:grpSpPr>
        <p:sp>
          <p:nvSpPr>
            <p:cNvPr id="5216" name="Google Shape;5216;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0" name="Google Shape;5220;p70"/>
          <p:cNvGrpSpPr/>
          <p:nvPr/>
        </p:nvGrpSpPr>
        <p:grpSpPr>
          <a:xfrm>
            <a:off x="4166216" y="3125895"/>
            <a:ext cx="339359" cy="339253"/>
            <a:chOff x="5642475" y="1435075"/>
            <a:chExt cx="481975" cy="481825"/>
          </a:xfrm>
        </p:grpSpPr>
        <p:sp>
          <p:nvSpPr>
            <p:cNvPr id="5221" name="Google Shape;5221;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70"/>
          <p:cNvGrpSpPr/>
          <p:nvPr/>
        </p:nvGrpSpPr>
        <p:grpSpPr>
          <a:xfrm>
            <a:off x="4580702" y="3125886"/>
            <a:ext cx="343759" cy="339271"/>
            <a:chOff x="6232000" y="1435050"/>
            <a:chExt cx="488225" cy="481850"/>
          </a:xfrm>
        </p:grpSpPr>
        <p:sp>
          <p:nvSpPr>
            <p:cNvPr id="5225" name="Google Shape;5225;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70"/>
          <p:cNvGrpSpPr/>
          <p:nvPr/>
        </p:nvGrpSpPr>
        <p:grpSpPr>
          <a:xfrm>
            <a:off x="841438" y="3539545"/>
            <a:ext cx="299929" cy="337792"/>
            <a:chOff x="924450" y="2028975"/>
            <a:chExt cx="425975" cy="479750"/>
          </a:xfrm>
        </p:grpSpPr>
        <p:sp>
          <p:nvSpPr>
            <p:cNvPr id="5231" name="Google Shape;5231;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4" name="Google Shape;5234;p70"/>
          <p:cNvGrpSpPr/>
          <p:nvPr/>
        </p:nvGrpSpPr>
        <p:grpSpPr>
          <a:xfrm>
            <a:off x="1653934" y="3559347"/>
            <a:ext cx="339306" cy="298186"/>
            <a:chOff x="2085450" y="2057100"/>
            <a:chExt cx="481900" cy="423500"/>
          </a:xfrm>
        </p:grpSpPr>
        <p:sp>
          <p:nvSpPr>
            <p:cNvPr id="5235" name="Google Shape;5235;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8" name="Google Shape;5238;p70"/>
          <p:cNvGrpSpPr/>
          <p:nvPr/>
        </p:nvGrpSpPr>
        <p:grpSpPr>
          <a:xfrm>
            <a:off x="2081868" y="3582592"/>
            <a:ext cx="339306" cy="251698"/>
            <a:chOff x="2678275" y="2090100"/>
            <a:chExt cx="481900" cy="357475"/>
          </a:xfrm>
        </p:grpSpPr>
        <p:sp>
          <p:nvSpPr>
            <p:cNvPr id="5239" name="Google Shape;5239;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70"/>
          <p:cNvGrpSpPr/>
          <p:nvPr/>
        </p:nvGrpSpPr>
        <p:grpSpPr>
          <a:xfrm>
            <a:off x="2559072" y="3594790"/>
            <a:ext cx="219345" cy="227301"/>
            <a:chOff x="3357325" y="2093500"/>
            <a:chExt cx="311525" cy="322825"/>
          </a:xfrm>
        </p:grpSpPr>
        <p:sp>
          <p:nvSpPr>
            <p:cNvPr id="5245" name="Google Shape;5245;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48" name="Google Shape;5248;p7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49" name="Google Shape;5249;p70"/>
          <p:cNvGrpSpPr/>
          <p:nvPr/>
        </p:nvGrpSpPr>
        <p:grpSpPr>
          <a:xfrm>
            <a:off x="3353262" y="3538814"/>
            <a:ext cx="292078" cy="339253"/>
            <a:chOff x="4492800" y="2027925"/>
            <a:chExt cx="414825" cy="481825"/>
          </a:xfrm>
        </p:grpSpPr>
        <p:sp>
          <p:nvSpPr>
            <p:cNvPr id="5250" name="Google Shape;5250;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2" name="Google Shape;5252;p70"/>
          <p:cNvGrpSpPr/>
          <p:nvPr/>
        </p:nvGrpSpPr>
        <p:grpSpPr>
          <a:xfrm>
            <a:off x="3752354" y="3538805"/>
            <a:ext cx="339200" cy="339271"/>
            <a:chOff x="5049725" y="2027900"/>
            <a:chExt cx="481750" cy="481850"/>
          </a:xfrm>
        </p:grpSpPr>
        <p:sp>
          <p:nvSpPr>
            <p:cNvPr id="5253" name="Google Shape;5253;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70"/>
          <p:cNvGrpSpPr/>
          <p:nvPr/>
        </p:nvGrpSpPr>
        <p:grpSpPr>
          <a:xfrm>
            <a:off x="4225950" y="3538893"/>
            <a:ext cx="219890" cy="339095"/>
            <a:chOff x="5726350" y="2028150"/>
            <a:chExt cx="312300" cy="481600"/>
          </a:xfrm>
        </p:grpSpPr>
        <p:sp>
          <p:nvSpPr>
            <p:cNvPr id="5262" name="Google Shape;5262;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5" name="Google Shape;5265;p70"/>
          <p:cNvGrpSpPr/>
          <p:nvPr/>
        </p:nvGrpSpPr>
        <p:grpSpPr>
          <a:xfrm>
            <a:off x="4586141" y="3542000"/>
            <a:ext cx="332881" cy="332881"/>
            <a:chOff x="6239925" y="2032450"/>
            <a:chExt cx="472775" cy="472775"/>
          </a:xfrm>
        </p:grpSpPr>
        <p:sp>
          <p:nvSpPr>
            <p:cNvPr id="5266" name="Google Shape;5266;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70"/>
          <p:cNvGrpSpPr/>
          <p:nvPr/>
        </p:nvGrpSpPr>
        <p:grpSpPr>
          <a:xfrm>
            <a:off x="5035233" y="2364092"/>
            <a:ext cx="334641" cy="185425"/>
            <a:chOff x="903075" y="2730000"/>
            <a:chExt cx="475275" cy="263350"/>
          </a:xfrm>
        </p:grpSpPr>
        <p:sp>
          <p:nvSpPr>
            <p:cNvPr id="5269" name="Google Shape;5269;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70"/>
          <p:cNvGrpSpPr/>
          <p:nvPr/>
        </p:nvGrpSpPr>
        <p:grpSpPr>
          <a:xfrm>
            <a:off x="1239624" y="3538814"/>
            <a:ext cx="339253" cy="339253"/>
            <a:chOff x="1492675" y="2027925"/>
            <a:chExt cx="481825" cy="481825"/>
          </a:xfrm>
        </p:grpSpPr>
        <p:sp>
          <p:nvSpPr>
            <p:cNvPr id="5273" name="Google Shape;5273;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8" name="Google Shape;5278;p70"/>
          <p:cNvGrpSpPr/>
          <p:nvPr/>
        </p:nvGrpSpPr>
        <p:grpSpPr>
          <a:xfrm>
            <a:off x="5466000" y="2287178"/>
            <a:ext cx="339253" cy="339253"/>
            <a:chOff x="1492675" y="2620775"/>
            <a:chExt cx="481825" cy="481825"/>
          </a:xfrm>
        </p:grpSpPr>
        <p:sp>
          <p:nvSpPr>
            <p:cNvPr id="5279" name="Google Shape;5279;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1" name="Google Shape;5281;p7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2" name="Google Shape;5282;p70"/>
          <p:cNvGrpSpPr/>
          <p:nvPr/>
        </p:nvGrpSpPr>
        <p:grpSpPr>
          <a:xfrm>
            <a:off x="6289754" y="2303161"/>
            <a:ext cx="333585" cy="307287"/>
            <a:chOff x="2682350" y="2643425"/>
            <a:chExt cx="473775" cy="436425"/>
          </a:xfrm>
        </p:grpSpPr>
        <p:sp>
          <p:nvSpPr>
            <p:cNvPr id="5283" name="Google Shape;5283;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0" name="Google Shape;5290;p70"/>
          <p:cNvGrpSpPr/>
          <p:nvPr/>
        </p:nvGrpSpPr>
        <p:grpSpPr>
          <a:xfrm>
            <a:off x="6755243" y="2287178"/>
            <a:ext cx="238531" cy="339253"/>
            <a:chOff x="3342725" y="2620775"/>
            <a:chExt cx="338775" cy="481825"/>
          </a:xfrm>
        </p:grpSpPr>
        <p:sp>
          <p:nvSpPr>
            <p:cNvPr id="5291" name="Google Shape;5291;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70"/>
          <p:cNvGrpSpPr/>
          <p:nvPr/>
        </p:nvGrpSpPr>
        <p:grpSpPr>
          <a:xfrm>
            <a:off x="7148994" y="2287178"/>
            <a:ext cx="278296" cy="339253"/>
            <a:chOff x="3907325" y="2620775"/>
            <a:chExt cx="395250" cy="481825"/>
          </a:xfrm>
        </p:grpSpPr>
        <p:sp>
          <p:nvSpPr>
            <p:cNvPr id="5295" name="Google Shape;5295;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70"/>
          <p:cNvGrpSpPr/>
          <p:nvPr/>
        </p:nvGrpSpPr>
        <p:grpSpPr>
          <a:xfrm>
            <a:off x="7542181" y="2297783"/>
            <a:ext cx="339253" cy="318042"/>
            <a:chOff x="4456875" y="2635825"/>
            <a:chExt cx="481825" cy="451700"/>
          </a:xfrm>
        </p:grpSpPr>
        <p:sp>
          <p:nvSpPr>
            <p:cNvPr id="5300" name="Google Shape;5300;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70"/>
          <p:cNvGrpSpPr/>
          <p:nvPr/>
        </p:nvGrpSpPr>
        <p:grpSpPr>
          <a:xfrm>
            <a:off x="7967105" y="2297783"/>
            <a:ext cx="339253" cy="318042"/>
            <a:chOff x="5049725" y="2635825"/>
            <a:chExt cx="481825" cy="451700"/>
          </a:xfrm>
        </p:grpSpPr>
        <p:sp>
          <p:nvSpPr>
            <p:cNvPr id="5307" name="Google Shape;5307;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0" name="Google Shape;5310;p70"/>
          <p:cNvGrpSpPr/>
          <p:nvPr/>
        </p:nvGrpSpPr>
        <p:grpSpPr>
          <a:xfrm>
            <a:off x="2401355" y="3952243"/>
            <a:ext cx="338566" cy="338373"/>
            <a:chOff x="5643000" y="2621375"/>
            <a:chExt cx="480850" cy="480575"/>
          </a:xfrm>
        </p:grpSpPr>
        <p:sp>
          <p:nvSpPr>
            <p:cNvPr id="5311" name="Google Shape;5311;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5" name="Google Shape;5315;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8" name="Google Shape;5318;p70"/>
          <p:cNvGrpSpPr/>
          <p:nvPr/>
        </p:nvGrpSpPr>
        <p:grpSpPr>
          <a:xfrm>
            <a:off x="4171048" y="3951803"/>
            <a:ext cx="339359" cy="339253"/>
            <a:chOff x="6235250" y="2620775"/>
            <a:chExt cx="481975" cy="481825"/>
          </a:xfrm>
        </p:grpSpPr>
        <p:sp>
          <p:nvSpPr>
            <p:cNvPr id="5319" name="Google Shape;5319;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24" name="Google Shape;5324;p7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25" name="Google Shape;5325;p70"/>
          <p:cNvGrpSpPr/>
          <p:nvPr/>
        </p:nvGrpSpPr>
        <p:grpSpPr>
          <a:xfrm>
            <a:off x="5465078" y="2711317"/>
            <a:ext cx="341101" cy="339253"/>
            <a:chOff x="1535000" y="3223325"/>
            <a:chExt cx="484450" cy="481825"/>
          </a:xfrm>
        </p:grpSpPr>
        <p:sp>
          <p:nvSpPr>
            <p:cNvPr id="5326" name="Google Shape;5326;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9" name="Google Shape;5329;p70"/>
          <p:cNvGrpSpPr/>
          <p:nvPr/>
        </p:nvGrpSpPr>
        <p:grpSpPr>
          <a:xfrm>
            <a:off x="5872645" y="2746618"/>
            <a:ext cx="339253" cy="268649"/>
            <a:chOff x="2085525" y="3263750"/>
            <a:chExt cx="481825" cy="381550"/>
          </a:xfrm>
        </p:grpSpPr>
        <p:sp>
          <p:nvSpPr>
            <p:cNvPr id="5330" name="Google Shape;5330;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2" name="Google Shape;5332;p7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3" name="Google Shape;5333;p70"/>
          <p:cNvGrpSpPr/>
          <p:nvPr/>
        </p:nvGrpSpPr>
        <p:grpSpPr>
          <a:xfrm>
            <a:off x="6704407" y="2711308"/>
            <a:ext cx="340204" cy="339271"/>
            <a:chOff x="3270450" y="3213625"/>
            <a:chExt cx="483175" cy="481850"/>
          </a:xfrm>
        </p:grpSpPr>
        <p:sp>
          <p:nvSpPr>
            <p:cNvPr id="5334" name="Google Shape;5334;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70"/>
          <p:cNvGrpSpPr/>
          <p:nvPr/>
        </p:nvGrpSpPr>
        <p:grpSpPr>
          <a:xfrm>
            <a:off x="7203676" y="2711317"/>
            <a:ext cx="168931" cy="339253"/>
            <a:chOff x="3984950" y="3213600"/>
            <a:chExt cx="239925" cy="481825"/>
          </a:xfrm>
        </p:grpSpPr>
        <p:sp>
          <p:nvSpPr>
            <p:cNvPr id="5337" name="Google Shape;5337;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9" name="Google Shape;5339;p7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7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1" name="Google Shape;5341;p70"/>
          <p:cNvGrpSpPr/>
          <p:nvPr/>
        </p:nvGrpSpPr>
        <p:grpSpPr>
          <a:xfrm>
            <a:off x="1938873" y="3981487"/>
            <a:ext cx="355218" cy="279880"/>
            <a:chOff x="5629975" y="3255775"/>
            <a:chExt cx="504500" cy="397500"/>
          </a:xfrm>
        </p:grpSpPr>
        <p:sp>
          <p:nvSpPr>
            <p:cNvPr id="5342" name="Google Shape;5342;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70"/>
          <p:cNvGrpSpPr/>
          <p:nvPr/>
        </p:nvGrpSpPr>
        <p:grpSpPr>
          <a:xfrm>
            <a:off x="3723529" y="3981593"/>
            <a:ext cx="340256" cy="279669"/>
            <a:chOff x="6234950" y="3255925"/>
            <a:chExt cx="483250" cy="397200"/>
          </a:xfrm>
        </p:grpSpPr>
        <p:sp>
          <p:nvSpPr>
            <p:cNvPr id="5348" name="Google Shape;5348;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4" name="Google Shape;5354;p70"/>
          <p:cNvGrpSpPr/>
          <p:nvPr/>
        </p:nvGrpSpPr>
        <p:grpSpPr>
          <a:xfrm>
            <a:off x="5043532" y="3125970"/>
            <a:ext cx="318042" cy="339253"/>
            <a:chOff x="914900" y="3806450"/>
            <a:chExt cx="451700" cy="481825"/>
          </a:xfrm>
        </p:grpSpPr>
        <p:sp>
          <p:nvSpPr>
            <p:cNvPr id="5355" name="Google Shape;5355;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0" name="Google Shape;5360;p70"/>
          <p:cNvGrpSpPr/>
          <p:nvPr/>
        </p:nvGrpSpPr>
        <p:grpSpPr>
          <a:xfrm>
            <a:off x="5462454" y="3125785"/>
            <a:ext cx="346347" cy="339623"/>
            <a:chOff x="1490050" y="3805975"/>
            <a:chExt cx="491900" cy="482350"/>
          </a:xfrm>
        </p:grpSpPr>
        <p:sp>
          <p:nvSpPr>
            <p:cNvPr id="5361" name="Google Shape;5361;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5" name="Google Shape;5365;p70"/>
          <p:cNvGrpSpPr/>
          <p:nvPr/>
        </p:nvGrpSpPr>
        <p:grpSpPr>
          <a:xfrm>
            <a:off x="5886322" y="3125970"/>
            <a:ext cx="311899" cy="339253"/>
            <a:chOff x="2104275" y="3806450"/>
            <a:chExt cx="442975" cy="481825"/>
          </a:xfrm>
        </p:grpSpPr>
        <p:sp>
          <p:nvSpPr>
            <p:cNvPr id="5366" name="Google Shape;5366;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8" name="Google Shape;5368;p70"/>
          <p:cNvGrpSpPr/>
          <p:nvPr/>
        </p:nvGrpSpPr>
        <p:grpSpPr>
          <a:xfrm>
            <a:off x="6309839" y="3125970"/>
            <a:ext cx="293416" cy="339253"/>
            <a:chOff x="2710875" y="3806450"/>
            <a:chExt cx="416725" cy="481825"/>
          </a:xfrm>
        </p:grpSpPr>
        <p:sp>
          <p:nvSpPr>
            <p:cNvPr id="5369" name="Google Shape;5369;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1" name="Google Shape;5371;p70"/>
          <p:cNvGrpSpPr/>
          <p:nvPr/>
        </p:nvGrpSpPr>
        <p:grpSpPr>
          <a:xfrm>
            <a:off x="6704883" y="3166412"/>
            <a:ext cx="339253" cy="258369"/>
            <a:chOff x="3271200" y="3863875"/>
            <a:chExt cx="481825" cy="366950"/>
          </a:xfrm>
        </p:grpSpPr>
        <p:sp>
          <p:nvSpPr>
            <p:cNvPr id="5372" name="Google Shape;5372;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4" name="Google Shape;5374;p70"/>
          <p:cNvGrpSpPr/>
          <p:nvPr/>
        </p:nvGrpSpPr>
        <p:grpSpPr>
          <a:xfrm>
            <a:off x="7140377" y="3126199"/>
            <a:ext cx="295528" cy="338795"/>
            <a:chOff x="3895050" y="3806775"/>
            <a:chExt cx="419725" cy="481175"/>
          </a:xfrm>
        </p:grpSpPr>
        <p:sp>
          <p:nvSpPr>
            <p:cNvPr id="5375" name="Google Shape;5375;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7" name="Google Shape;5377;p70"/>
          <p:cNvGrpSpPr/>
          <p:nvPr/>
        </p:nvGrpSpPr>
        <p:grpSpPr>
          <a:xfrm>
            <a:off x="7543659" y="3125979"/>
            <a:ext cx="336296" cy="339235"/>
            <a:chOff x="4464775" y="3806475"/>
            <a:chExt cx="477625" cy="481800"/>
          </a:xfrm>
        </p:grpSpPr>
        <p:sp>
          <p:nvSpPr>
            <p:cNvPr id="5378" name="Google Shape;5378;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4" name="Google Shape;5384;p70"/>
          <p:cNvGrpSpPr/>
          <p:nvPr/>
        </p:nvGrpSpPr>
        <p:grpSpPr>
          <a:xfrm>
            <a:off x="7967105" y="3125970"/>
            <a:ext cx="339253" cy="339253"/>
            <a:chOff x="5049725" y="3806450"/>
            <a:chExt cx="481825" cy="481825"/>
          </a:xfrm>
        </p:grpSpPr>
        <p:sp>
          <p:nvSpPr>
            <p:cNvPr id="5385" name="Google Shape;5385;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8" name="Google Shape;5388;p70"/>
          <p:cNvGrpSpPr/>
          <p:nvPr/>
        </p:nvGrpSpPr>
        <p:grpSpPr>
          <a:xfrm>
            <a:off x="1492357" y="3951798"/>
            <a:ext cx="339253" cy="339253"/>
            <a:chOff x="5651375" y="3806450"/>
            <a:chExt cx="481825" cy="481825"/>
          </a:xfrm>
        </p:grpSpPr>
        <p:sp>
          <p:nvSpPr>
            <p:cNvPr id="5389" name="Google Shape;5389;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70"/>
          <p:cNvGrpSpPr/>
          <p:nvPr/>
        </p:nvGrpSpPr>
        <p:grpSpPr>
          <a:xfrm>
            <a:off x="3317763" y="3953787"/>
            <a:ext cx="298503" cy="335275"/>
            <a:chOff x="6264300" y="3809300"/>
            <a:chExt cx="423950" cy="476175"/>
          </a:xfrm>
        </p:grpSpPr>
        <p:sp>
          <p:nvSpPr>
            <p:cNvPr id="5394" name="Google Shape;5394;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70"/>
          <p:cNvGrpSpPr/>
          <p:nvPr/>
        </p:nvGrpSpPr>
        <p:grpSpPr>
          <a:xfrm>
            <a:off x="5032267" y="3538881"/>
            <a:ext cx="340573" cy="339271"/>
            <a:chOff x="898875" y="4399275"/>
            <a:chExt cx="483700" cy="481850"/>
          </a:xfrm>
        </p:grpSpPr>
        <p:sp>
          <p:nvSpPr>
            <p:cNvPr id="5398" name="Google Shape;5398;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7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6" name="Google Shape;5406;p70"/>
          <p:cNvGrpSpPr/>
          <p:nvPr/>
        </p:nvGrpSpPr>
        <p:grpSpPr>
          <a:xfrm>
            <a:off x="5466000" y="3554133"/>
            <a:ext cx="339253" cy="308765"/>
            <a:chOff x="1492675" y="4420975"/>
            <a:chExt cx="481825" cy="438525"/>
          </a:xfrm>
        </p:grpSpPr>
        <p:sp>
          <p:nvSpPr>
            <p:cNvPr id="5407" name="Google Shape;5407;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70"/>
          <p:cNvGrpSpPr/>
          <p:nvPr/>
        </p:nvGrpSpPr>
        <p:grpSpPr>
          <a:xfrm>
            <a:off x="5870982" y="3539558"/>
            <a:ext cx="342580" cy="337915"/>
            <a:chOff x="2084100" y="4400250"/>
            <a:chExt cx="486550" cy="479925"/>
          </a:xfrm>
        </p:grpSpPr>
        <p:sp>
          <p:nvSpPr>
            <p:cNvPr id="5413" name="Google Shape;5413;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9" name="Google Shape;5419;p70"/>
          <p:cNvGrpSpPr/>
          <p:nvPr/>
        </p:nvGrpSpPr>
        <p:grpSpPr>
          <a:xfrm>
            <a:off x="6307462" y="3538907"/>
            <a:ext cx="298169" cy="339218"/>
            <a:chOff x="2707950" y="4399325"/>
            <a:chExt cx="423475" cy="481775"/>
          </a:xfrm>
        </p:grpSpPr>
        <p:sp>
          <p:nvSpPr>
            <p:cNvPr id="5420" name="Google Shape;5420;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2" name="Google Shape;5432;p70"/>
          <p:cNvGrpSpPr/>
          <p:nvPr/>
        </p:nvGrpSpPr>
        <p:grpSpPr>
          <a:xfrm>
            <a:off x="6736981" y="3538881"/>
            <a:ext cx="275057" cy="339271"/>
            <a:chOff x="3330525" y="4399275"/>
            <a:chExt cx="390650" cy="481850"/>
          </a:xfrm>
        </p:grpSpPr>
        <p:sp>
          <p:nvSpPr>
            <p:cNvPr id="5433" name="Google Shape;5433;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0" name="Google Shape;5440;p70"/>
          <p:cNvGrpSpPr/>
          <p:nvPr/>
        </p:nvGrpSpPr>
        <p:grpSpPr>
          <a:xfrm>
            <a:off x="7161510" y="3538890"/>
            <a:ext cx="253265" cy="339253"/>
            <a:chOff x="3938800" y="4399275"/>
            <a:chExt cx="359700" cy="481825"/>
          </a:xfrm>
        </p:grpSpPr>
        <p:sp>
          <p:nvSpPr>
            <p:cNvPr id="5441" name="Google Shape;5441;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70"/>
          <p:cNvGrpSpPr/>
          <p:nvPr/>
        </p:nvGrpSpPr>
        <p:grpSpPr>
          <a:xfrm>
            <a:off x="7632288" y="3538890"/>
            <a:ext cx="159039" cy="339253"/>
            <a:chOff x="4584850" y="4399275"/>
            <a:chExt cx="225875" cy="481825"/>
          </a:xfrm>
        </p:grpSpPr>
        <p:sp>
          <p:nvSpPr>
            <p:cNvPr id="5447" name="Google Shape;5447;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9" name="Google Shape;5449;p7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0" name="Google Shape;5450;p70"/>
          <p:cNvGrpSpPr/>
          <p:nvPr/>
        </p:nvGrpSpPr>
        <p:grpSpPr>
          <a:xfrm>
            <a:off x="1045841" y="3951795"/>
            <a:ext cx="339253" cy="339253"/>
            <a:chOff x="5642550" y="4399275"/>
            <a:chExt cx="481825" cy="481825"/>
          </a:xfrm>
        </p:grpSpPr>
        <p:sp>
          <p:nvSpPr>
            <p:cNvPr id="5451" name="Google Shape;5451;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3" name="Google Shape;5453;p70"/>
          <p:cNvGrpSpPr/>
          <p:nvPr/>
        </p:nvGrpSpPr>
        <p:grpSpPr>
          <a:xfrm>
            <a:off x="2847184" y="3963703"/>
            <a:ext cx="363316" cy="315437"/>
            <a:chOff x="6218300" y="4416175"/>
            <a:chExt cx="516000" cy="448000"/>
          </a:xfrm>
        </p:grpSpPr>
        <p:sp>
          <p:nvSpPr>
            <p:cNvPr id="5454" name="Google Shape;5454;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7" name="Google Shape;5457;p70"/>
          <p:cNvGrpSpPr/>
          <p:nvPr/>
        </p:nvGrpSpPr>
        <p:grpSpPr>
          <a:xfrm>
            <a:off x="5957218" y="3951792"/>
            <a:ext cx="339253" cy="339253"/>
            <a:chOff x="899850" y="4992125"/>
            <a:chExt cx="481825" cy="481825"/>
          </a:xfrm>
        </p:grpSpPr>
        <p:sp>
          <p:nvSpPr>
            <p:cNvPr id="5458" name="Google Shape;5458;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70"/>
          <p:cNvGrpSpPr/>
          <p:nvPr/>
        </p:nvGrpSpPr>
        <p:grpSpPr>
          <a:xfrm>
            <a:off x="5510702" y="3951792"/>
            <a:ext cx="339253" cy="339253"/>
            <a:chOff x="1492675" y="4992125"/>
            <a:chExt cx="481825" cy="481825"/>
          </a:xfrm>
        </p:grpSpPr>
        <p:sp>
          <p:nvSpPr>
            <p:cNvPr id="5462" name="Google Shape;5462;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4" name="Google Shape;5464;p70"/>
          <p:cNvGrpSpPr/>
          <p:nvPr/>
        </p:nvGrpSpPr>
        <p:grpSpPr>
          <a:xfrm>
            <a:off x="5064186" y="3951792"/>
            <a:ext cx="339253" cy="339253"/>
            <a:chOff x="2085525" y="4992125"/>
            <a:chExt cx="481825" cy="481825"/>
          </a:xfrm>
        </p:grpSpPr>
        <p:sp>
          <p:nvSpPr>
            <p:cNvPr id="5465" name="Google Shape;5465;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7" name="Google Shape;5467;p70"/>
          <p:cNvGrpSpPr/>
          <p:nvPr/>
        </p:nvGrpSpPr>
        <p:grpSpPr>
          <a:xfrm>
            <a:off x="6850408" y="3951792"/>
            <a:ext cx="339253" cy="339253"/>
            <a:chOff x="2678350" y="4992125"/>
            <a:chExt cx="481825" cy="481825"/>
          </a:xfrm>
        </p:grpSpPr>
        <p:sp>
          <p:nvSpPr>
            <p:cNvPr id="5468" name="Google Shape;5468;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1" name="Google Shape;5471;p70"/>
          <p:cNvGrpSpPr/>
          <p:nvPr/>
        </p:nvGrpSpPr>
        <p:grpSpPr>
          <a:xfrm>
            <a:off x="4617670" y="3951792"/>
            <a:ext cx="339253" cy="339253"/>
            <a:chOff x="3271200" y="4992125"/>
            <a:chExt cx="481825" cy="481825"/>
          </a:xfrm>
        </p:grpSpPr>
        <p:sp>
          <p:nvSpPr>
            <p:cNvPr id="5472" name="Google Shape;5472;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70"/>
          <p:cNvGrpSpPr/>
          <p:nvPr/>
        </p:nvGrpSpPr>
        <p:grpSpPr>
          <a:xfrm>
            <a:off x="7296924" y="3952822"/>
            <a:ext cx="339411" cy="337193"/>
            <a:chOff x="3863900" y="4993625"/>
            <a:chExt cx="482050" cy="478900"/>
          </a:xfrm>
        </p:grpSpPr>
        <p:sp>
          <p:nvSpPr>
            <p:cNvPr id="5476" name="Google Shape;5476;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0" name="Google Shape;5480;p70"/>
          <p:cNvGrpSpPr/>
          <p:nvPr/>
        </p:nvGrpSpPr>
        <p:grpSpPr>
          <a:xfrm>
            <a:off x="7743599" y="3952822"/>
            <a:ext cx="339411" cy="337193"/>
            <a:chOff x="4456725" y="4993625"/>
            <a:chExt cx="482050" cy="478900"/>
          </a:xfrm>
        </p:grpSpPr>
        <p:sp>
          <p:nvSpPr>
            <p:cNvPr id="5481" name="Google Shape;5481;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5" name="Google Shape;5485;p70"/>
          <p:cNvGrpSpPr/>
          <p:nvPr/>
        </p:nvGrpSpPr>
        <p:grpSpPr>
          <a:xfrm>
            <a:off x="6403734" y="3952813"/>
            <a:ext cx="339411" cy="337211"/>
            <a:chOff x="5049575" y="4993600"/>
            <a:chExt cx="482050" cy="478925"/>
          </a:xfrm>
        </p:grpSpPr>
        <p:sp>
          <p:nvSpPr>
            <p:cNvPr id="5486" name="Google Shape;5486;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0" name="Google Shape;5490;p7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91" name="Google Shape;5491;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95"/>
        <p:cNvGrpSpPr/>
        <p:nvPr/>
      </p:nvGrpSpPr>
      <p:grpSpPr>
        <a:xfrm>
          <a:off x="0" y="0"/>
          <a:ext cx="0" cy="0"/>
          <a:chOff x="0" y="0"/>
          <a:chExt cx="0" cy="0"/>
        </a:xfrm>
      </p:grpSpPr>
      <p:grpSp>
        <p:nvGrpSpPr>
          <p:cNvPr id="5496" name="Google Shape;5496;p71"/>
          <p:cNvGrpSpPr/>
          <p:nvPr/>
        </p:nvGrpSpPr>
        <p:grpSpPr>
          <a:xfrm>
            <a:off x="856199" y="1311179"/>
            <a:ext cx="322099" cy="370529"/>
            <a:chOff x="-42971725" y="3217825"/>
            <a:chExt cx="275675" cy="317125"/>
          </a:xfrm>
        </p:grpSpPr>
        <p:sp>
          <p:nvSpPr>
            <p:cNvPr id="5497" name="Google Shape;5497;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71"/>
          <p:cNvGrpSpPr/>
          <p:nvPr/>
        </p:nvGrpSpPr>
        <p:grpSpPr>
          <a:xfrm>
            <a:off x="828113" y="1779835"/>
            <a:ext cx="378270" cy="337551"/>
            <a:chOff x="-42996150" y="3612600"/>
            <a:chExt cx="323750" cy="288900"/>
          </a:xfrm>
        </p:grpSpPr>
        <p:sp>
          <p:nvSpPr>
            <p:cNvPr id="5501" name="Google Shape;5501;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71"/>
          <p:cNvGrpSpPr/>
          <p:nvPr/>
        </p:nvGrpSpPr>
        <p:grpSpPr>
          <a:xfrm>
            <a:off x="830874" y="2189205"/>
            <a:ext cx="372749" cy="370909"/>
            <a:chOff x="-42994575" y="3950300"/>
            <a:chExt cx="319025" cy="317450"/>
          </a:xfrm>
        </p:grpSpPr>
        <p:sp>
          <p:nvSpPr>
            <p:cNvPr id="5505" name="Google Shape;5505;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71"/>
          <p:cNvGrpSpPr/>
          <p:nvPr/>
        </p:nvGrpSpPr>
        <p:grpSpPr>
          <a:xfrm>
            <a:off x="2984269" y="1336037"/>
            <a:ext cx="371785" cy="370879"/>
            <a:chOff x="-41111350" y="3239100"/>
            <a:chExt cx="318200" cy="317425"/>
          </a:xfrm>
        </p:grpSpPr>
        <p:sp>
          <p:nvSpPr>
            <p:cNvPr id="5509" name="Google Shape;5509;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1"/>
          <p:cNvGrpSpPr/>
          <p:nvPr/>
        </p:nvGrpSpPr>
        <p:grpSpPr>
          <a:xfrm>
            <a:off x="2980588" y="1771568"/>
            <a:ext cx="379146" cy="370967"/>
            <a:chOff x="-41117650" y="3605525"/>
            <a:chExt cx="324500" cy="317500"/>
          </a:xfrm>
        </p:grpSpPr>
        <p:sp>
          <p:nvSpPr>
            <p:cNvPr id="5514" name="Google Shape;5514;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7" name="Google Shape;5517;p7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8" name="Google Shape;5518;p71"/>
          <p:cNvGrpSpPr/>
          <p:nvPr/>
        </p:nvGrpSpPr>
        <p:grpSpPr>
          <a:xfrm>
            <a:off x="1806843" y="2663092"/>
            <a:ext cx="216271" cy="371814"/>
            <a:chOff x="-39205300" y="3220175"/>
            <a:chExt cx="185100" cy="318225"/>
          </a:xfrm>
        </p:grpSpPr>
        <p:sp>
          <p:nvSpPr>
            <p:cNvPr id="5519" name="Google Shape;5519;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1"/>
          <p:cNvGrpSpPr/>
          <p:nvPr/>
        </p:nvGrpSpPr>
        <p:grpSpPr>
          <a:xfrm>
            <a:off x="1772370" y="3123163"/>
            <a:ext cx="300016" cy="369273"/>
            <a:chOff x="-39248625" y="3588600"/>
            <a:chExt cx="256775" cy="316050"/>
          </a:xfrm>
        </p:grpSpPr>
        <p:sp>
          <p:nvSpPr>
            <p:cNvPr id="5522" name="Google Shape;5522;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4" name="Google Shape;5524;p7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71"/>
          <p:cNvGrpSpPr/>
          <p:nvPr/>
        </p:nvGrpSpPr>
        <p:grpSpPr>
          <a:xfrm>
            <a:off x="1223084" y="1311179"/>
            <a:ext cx="429504" cy="370879"/>
            <a:chOff x="-42651700" y="3217825"/>
            <a:chExt cx="367600" cy="317425"/>
          </a:xfrm>
        </p:grpSpPr>
        <p:sp>
          <p:nvSpPr>
            <p:cNvPr id="5527" name="Google Shape;5527;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1"/>
          <p:cNvGrpSpPr/>
          <p:nvPr/>
        </p:nvGrpSpPr>
        <p:grpSpPr>
          <a:xfrm>
            <a:off x="1258516" y="1750829"/>
            <a:ext cx="358640" cy="363226"/>
            <a:chOff x="-42617300" y="3587775"/>
            <a:chExt cx="306950" cy="310875"/>
          </a:xfrm>
        </p:grpSpPr>
        <p:sp>
          <p:nvSpPr>
            <p:cNvPr id="5532" name="Google Shape;5532;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7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5" name="Google Shape;5535;p71"/>
          <p:cNvGrpSpPr/>
          <p:nvPr/>
        </p:nvGrpSpPr>
        <p:grpSpPr>
          <a:xfrm>
            <a:off x="3430343" y="1335569"/>
            <a:ext cx="376926" cy="370324"/>
            <a:chOff x="-40748275" y="3238700"/>
            <a:chExt cx="322600" cy="316950"/>
          </a:xfrm>
        </p:grpSpPr>
        <p:sp>
          <p:nvSpPr>
            <p:cNvPr id="5536" name="Google Shape;5536;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1"/>
          <p:cNvGrpSpPr/>
          <p:nvPr/>
        </p:nvGrpSpPr>
        <p:grpSpPr>
          <a:xfrm>
            <a:off x="3432899" y="1803553"/>
            <a:ext cx="371814" cy="338690"/>
            <a:chOff x="-40745125" y="3632900"/>
            <a:chExt cx="318225" cy="289875"/>
          </a:xfrm>
        </p:grpSpPr>
        <p:sp>
          <p:nvSpPr>
            <p:cNvPr id="5543" name="Google Shape;5543;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1"/>
          <p:cNvGrpSpPr/>
          <p:nvPr/>
        </p:nvGrpSpPr>
        <p:grpSpPr>
          <a:xfrm>
            <a:off x="3437047" y="2214764"/>
            <a:ext cx="363518" cy="370178"/>
            <a:chOff x="-40742750" y="3972175"/>
            <a:chExt cx="311125" cy="316825"/>
          </a:xfrm>
        </p:grpSpPr>
        <p:sp>
          <p:nvSpPr>
            <p:cNvPr id="5551" name="Google Shape;5551;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1"/>
          <p:cNvGrpSpPr/>
          <p:nvPr/>
        </p:nvGrpSpPr>
        <p:grpSpPr>
          <a:xfrm>
            <a:off x="2219708" y="2664932"/>
            <a:ext cx="266892" cy="369974"/>
            <a:chOff x="-38860325" y="3221750"/>
            <a:chExt cx="228425" cy="316650"/>
          </a:xfrm>
        </p:grpSpPr>
        <p:sp>
          <p:nvSpPr>
            <p:cNvPr id="5554" name="Google Shape;5554;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1"/>
          <p:cNvGrpSpPr/>
          <p:nvPr/>
        </p:nvGrpSpPr>
        <p:grpSpPr>
          <a:xfrm>
            <a:off x="2170515" y="3126989"/>
            <a:ext cx="380081" cy="367111"/>
            <a:chOff x="-38905225" y="3591875"/>
            <a:chExt cx="325300" cy="314200"/>
          </a:xfrm>
        </p:grpSpPr>
        <p:sp>
          <p:nvSpPr>
            <p:cNvPr id="5559" name="Google Shape;5559;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2" name="Google Shape;5562;p7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71"/>
          <p:cNvGrpSpPr/>
          <p:nvPr/>
        </p:nvGrpSpPr>
        <p:grpSpPr>
          <a:xfrm>
            <a:off x="3977265" y="3112069"/>
            <a:ext cx="290815" cy="369740"/>
            <a:chOff x="-37370925" y="3579105"/>
            <a:chExt cx="248900" cy="316450"/>
          </a:xfrm>
        </p:grpSpPr>
        <p:sp>
          <p:nvSpPr>
            <p:cNvPr id="5564" name="Google Shape;5564;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7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8" name="Google Shape;5568;p71"/>
          <p:cNvGrpSpPr/>
          <p:nvPr/>
        </p:nvGrpSpPr>
        <p:grpSpPr>
          <a:xfrm>
            <a:off x="1670640" y="2190140"/>
            <a:ext cx="371814" cy="369974"/>
            <a:chOff x="-42259725" y="3951100"/>
            <a:chExt cx="318225" cy="316650"/>
          </a:xfrm>
        </p:grpSpPr>
        <p:sp>
          <p:nvSpPr>
            <p:cNvPr id="5569" name="Google Shape;5569;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71"/>
          <p:cNvGrpSpPr/>
          <p:nvPr/>
        </p:nvGrpSpPr>
        <p:grpSpPr>
          <a:xfrm>
            <a:off x="3869002" y="1369161"/>
            <a:ext cx="370879" cy="337755"/>
            <a:chOff x="-40378075" y="3267450"/>
            <a:chExt cx="317425" cy="289075"/>
          </a:xfrm>
        </p:grpSpPr>
        <p:sp>
          <p:nvSpPr>
            <p:cNvPr id="5572" name="Google Shape;5572;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71"/>
          <p:cNvGrpSpPr/>
          <p:nvPr/>
        </p:nvGrpSpPr>
        <p:grpSpPr>
          <a:xfrm>
            <a:off x="3872668" y="1770429"/>
            <a:ext cx="363548" cy="369974"/>
            <a:chOff x="-40372575" y="3604550"/>
            <a:chExt cx="311150" cy="316650"/>
          </a:xfrm>
        </p:grpSpPr>
        <p:sp>
          <p:nvSpPr>
            <p:cNvPr id="5577" name="Google Shape;5577;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0" name="Google Shape;5580;p7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1" name="Google Shape;5581;p71"/>
          <p:cNvGrpSpPr/>
          <p:nvPr/>
        </p:nvGrpSpPr>
        <p:grpSpPr>
          <a:xfrm>
            <a:off x="2596617" y="2663092"/>
            <a:ext cx="399038" cy="372165"/>
            <a:chOff x="-38542250" y="3220175"/>
            <a:chExt cx="341525" cy="318525"/>
          </a:xfrm>
        </p:grpSpPr>
        <p:sp>
          <p:nvSpPr>
            <p:cNvPr id="5582" name="Google Shape;5582;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1"/>
          <p:cNvGrpSpPr/>
          <p:nvPr/>
        </p:nvGrpSpPr>
        <p:grpSpPr>
          <a:xfrm>
            <a:off x="2618549" y="3122462"/>
            <a:ext cx="369974" cy="369068"/>
            <a:chOff x="-38537400" y="3588000"/>
            <a:chExt cx="316650" cy="315875"/>
          </a:xfrm>
        </p:grpSpPr>
        <p:sp>
          <p:nvSpPr>
            <p:cNvPr id="5586" name="Google Shape;5586;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71"/>
          <p:cNvGrpSpPr/>
          <p:nvPr/>
        </p:nvGrpSpPr>
        <p:grpSpPr>
          <a:xfrm>
            <a:off x="2617629" y="3579991"/>
            <a:ext cx="371814" cy="369974"/>
            <a:chOff x="-38538975" y="3954250"/>
            <a:chExt cx="318225" cy="316650"/>
          </a:xfrm>
        </p:grpSpPr>
        <p:sp>
          <p:nvSpPr>
            <p:cNvPr id="5591" name="Google Shape;5591;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1"/>
          <p:cNvGrpSpPr/>
          <p:nvPr/>
        </p:nvGrpSpPr>
        <p:grpSpPr>
          <a:xfrm>
            <a:off x="3934941" y="3574918"/>
            <a:ext cx="375465" cy="371814"/>
            <a:chOff x="-37385100" y="3949908"/>
            <a:chExt cx="321350" cy="318225"/>
          </a:xfrm>
        </p:grpSpPr>
        <p:sp>
          <p:nvSpPr>
            <p:cNvPr id="5594" name="Google Shape;5594;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1"/>
          <p:cNvGrpSpPr/>
          <p:nvPr/>
        </p:nvGrpSpPr>
        <p:grpSpPr>
          <a:xfrm>
            <a:off x="2110600" y="1310478"/>
            <a:ext cx="370909" cy="370675"/>
            <a:chOff x="-41895050" y="3217225"/>
            <a:chExt cx="317450" cy="317250"/>
          </a:xfrm>
        </p:grpSpPr>
        <p:sp>
          <p:nvSpPr>
            <p:cNvPr id="5597" name="Google Shape;5597;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71"/>
          <p:cNvGrpSpPr/>
          <p:nvPr/>
        </p:nvGrpSpPr>
        <p:grpSpPr>
          <a:xfrm>
            <a:off x="2110148" y="1747412"/>
            <a:ext cx="371814" cy="369974"/>
            <a:chOff x="-41893475" y="3584850"/>
            <a:chExt cx="318225" cy="316650"/>
          </a:xfrm>
        </p:grpSpPr>
        <p:sp>
          <p:nvSpPr>
            <p:cNvPr id="5603" name="Google Shape;5603;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7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71"/>
          <p:cNvGrpSpPr/>
          <p:nvPr/>
        </p:nvGrpSpPr>
        <p:grpSpPr>
          <a:xfrm>
            <a:off x="880176" y="3142704"/>
            <a:ext cx="337522" cy="370909"/>
            <a:chOff x="-39998250" y="3605325"/>
            <a:chExt cx="288875" cy="317450"/>
          </a:xfrm>
        </p:grpSpPr>
        <p:sp>
          <p:nvSpPr>
            <p:cNvPr id="5610" name="Google Shape;5610;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71"/>
          <p:cNvGrpSpPr/>
          <p:nvPr/>
        </p:nvGrpSpPr>
        <p:grpSpPr>
          <a:xfrm>
            <a:off x="863950" y="3601168"/>
            <a:ext cx="369974" cy="369945"/>
            <a:chOff x="-40011050" y="3972375"/>
            <a:chExt cx="316650" cy="316625"/>
          </a:xfrm>
        </p:grpSpPr>
        <p:sp>
          <p:nvSpPr>
            <p:cNvPr id="5613" name="Google Shape;5613;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71"/>
          <p:cNvGrpSpPr/>
          <p:nvPr/>
        </p:nvGrpSpPr>
        <p:grpSpPr>
          <a:xfrm>
            <a:off x="3095881" y="2665867"/>
            <a:ext cx="266921" cy="369039"/>
            <a:chOff x="-38129425" y="3222550"/>
            <a:chExt cx="228450" cy="315850"/>
          </a:xfrm>
        </p:grpSpPr>
        <p:sp>
          <p:nvSpPr>
            <p:cNvPr id="5616" name="Google Shape;5616;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71"/>
          <p:cNvGrpSpPr/>
          <p:nvPr/>
        </p:nvGrpSpPr>
        <p:grpSpPr>
          <a:xfrm>
            <a:off x="3050850" y="3122462"/>
            <a:ext cx="371785" cy="369974"/>
            <a:chOff x="-38172725" y="3588000"/>
            <a:chExt cx="318200" cy="316650"/>
          </a:xfrm>
        </p:grpSpPr>
        <p:sp>
          <p:nvSpPr>
            <p:cNvPr id="5619" name="Google Shape;5619;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71"/>
          <p:cNvGrpSpPr/>
          <p:nvPr/>
        </p:nvGrpSpPr>
        <p:grpSpPr>
          <a:xfrm>
            <a:off x="3126752" y="3580897"/>
            <a:ext cx="219981" cy="369974"/>
            <a:chOff x="-38109725" y="3955025"/>
            <a:chExt cx="188275" cy="316650"/>
          </a:xfrm>
        </p:grpSpPr>
        <p:sp>
          <p:nvSpPr>
            <p:cNvPr id="5628" name="Google Shape;5628;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0" name="Google Shape;5630;p7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1" name="Google Shape;5631;p71"/>
          <p:cNvGrpSpPr/>
          <p:nvPr/>
        </p:nvGrpSpPr>
        <p:grpSpPr>
          <a:xfrm>
            <a:off x="2542151" y="1312318"/>
            <a:ext cx="373654" cy="369068"/>
            <a:chOff x="-41530375" y="3218800"/>
            <a:chExt cx="319800" cy="315875"/>
          </a:xfrm>
        </p:grpSpPr>
        <p:sp>
          <p:nvSpPr>
            <p:cNvPr id="5632" name="Google Shape;5632;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71"/>
          <p:cNvGrpSpPr/>
          <p:nvPr/>
        </p:nvGrpSpPr>
        <p:grpSpPr>
          <a:xfrm>
            <a:off x="2544444" y="1827476"/>
            <a:ext cx="369068" cy="289004"/>
            <a:chOff x="-41526450" y="3653375"/>
            <a:chExt cx="315875" cy="247350"/>
          </a:xfrm>
        </p:grpSpPr>
        <p:sp>
          <p:nvSpPr>
            <p:cNvPr id="5635" name="Google Shape;5635;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71"/>
          <p:cNvGrpSpPr/>
          <p:nvPr/>
        </p:nvGrpSpPr>
        <p:grpSpPr>
          <a:xfrm>
            <a:off x="2545831" y="2190140"/>
            <a:ext cx="366293" cy="369974"/>
            <a:chOff x="-41526450" y="3951100"/>
            <a:chExt cx="313500" cy="316650"/>
          </a:xfrm>
        </p:grpSpPr>
        <p:sp>
          <p:nvSpPr>
            <p:cNvPr id="5638" name="Google Shape;5638;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71"/>
          <p:cNvGrpSpPr/>
          <p:nvPr/>
        </p:nvGrpSpPr>
        <p:grpSpPr>
          <a:xfrm>
            <a:off x="1311086" y="2684269"/>
            <a:ext cx="339595" cy="371814"/>
            <a:chOff x="-39625900" y="3238300"/>
            <a:chExt cx="290650" cy="318225"/>
          </a:xfrm>
        </p:grpSpPr>
        <p:sp>
          <p:nvSpPr>
            <p:cNvPr id="5642" name="Google Shape;5642;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4" name="Google Shape;5644;p7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5" name="Google Shape;5645;p71"/>
          <p:cNvGrpSpPr/>
          <p:nvPr/>
        </p:nvGrpSpPr>
        <p:grpSpPr>
          <a:xfrm>
            <a:off x="1305137" y="3600730"/>
            <a:ext cx="366293" cy="370441"/>
            <a:chOff x="-39647175" y="3972000"/>
            <a:chExt cx="313500" cy="317050"/>
          </a:xfrm>
        </p:grpSpPr>
        <p:sp>
          <p:nvSpPr>
            <p:cNvPr id="5646" name="Google Shape;5646;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71"/>
          <p:cNvGrpSpPr/>
          <p:nvPr/>
        </p:nvGrpSpPr>
        <p:grpSpPr>
          <a:xfrm>
            <a:off x="3474265" y="2664728"/>
            <a:ext cx="375495" cy="370879"/>
            <a:chOff x="-37808850" y="3221575"/>
            <a:chExt cx="321375" cy="317425"/>
          </a:xfrm>
        </p:grpSpPr>
        <p:sp>
          <p:nvSpPr>
            <p:cNvPr id="5650" name="Google Shape;5650;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71"/>
          <p:cNvGrpSpPr/>
          <p:nvPr/>
        </p:nvGrpSpPr>
        <p:grpSpPr>
          <a:xfrm>
            <a:off x="3483038" y="3186759"/>
            <a:ext cx="372749" cy="241158"/>
            <a:chOff x="-37806500" y="3643030"/>
            <a:chExt cx="319025" cy="206400"/>
          </a:xfrm>
        </p:grpSpPr>
        <p:sp>
          <p:nvSpPr>
            <p:cNvPr id="5653" name="Google Shape;5653;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71"/>
          <p:cNvGrpSpPr/>
          <p:nvPr/>
        </p:nvGrpSpPr>
        <p:grpSpPr>
          <a:xfrm>
            <a:off x="3485346" y="3579056"/>
            <a:ext cx="368134" cy="371814"/>
            <a:chOff x="-37804925" y="3953450"/>
            <a:chExt cx="315075" cy="318225"/>
          </a:xfrm>
        </p:grpSpPr>
        <p:sp>
          <p:nvSpPr>
            <p:cNvPr id="5656" name="Google Shape;5656;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9" name="Google Shape;5659;p7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0" name="Google Shape;5660;p71"/>
          <p:cNvGrpSpPr/>
          <p:nvPr/>
        </p:nvGrpSpPr>
        <p:grpSpPr>
          <a:xfrm>
            <a:off x="4840364" y="1328538"/>
            <a:ext cx="355663" cy="308725"/>
            <a:chOff x="-28462125" y="3199700"/>
            <a:chExt cx="298550" cy="259150"/>
          </a:xfrm>
        </p:grpSpPr>
        <p:sp>
          <p:nvSpPr>
            <p:cNvPr id="5661" name="Google Shape;5661;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1"/>
          <p:cNvGrpSpPr/>
          <p:nvPr/>
        </p:nvGrpSpPr>
        <p:grpSpPr>
          <a:xfrm>
            <a:off x="4841317" y="1763228"/>
            <a:ext cx="353757" cy="352833"/>
            <a:chOff x="-28461325" y="3545475"/>
            <a:chExt cx="296950" cy="296175"/>
          </a:xfrm>
        </p:grpSpPr>
        <p:sp>
          <p:nvSpPr>
            <p:cNvPr id="5665" name="Google Shape;5665;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1"/>
          <p:cNvGrpSpPr/>
          <p:nvPr/>
        </p:nvGrpSpPr>
        <p:grpSpPr>
          <a:xfrm>
            <a:off x="4837550" y="2213272"/>
            <a:ext cx="361292" cy="352803"/>
            <a:chOff x="-28463700" y="3914875"/>
            <a:chExt cx="303275" cy="296150"/>
          </a:xfrm>
        </p:grpSpPr>
        <p:sp>
          <p:nvSpPr>
            <p:cNvPr id="5672" name="Google Shape;5672;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71"/>
          <p:cNvGrpSpPr/>
          <p:nvPr/>
        </p:nvGrpSpPr>
        <p:grpSpPr>
          <a:xfrm>
            <a:off x="7072335" y="1369355"/>
            <a:ext cx="351880" cy="227092"/>
            <a:chOff x="-26573400" y="3224125"/>
            <a:chExt cx="295375" cy="190625"/>
          </a:xfrm>
        </p:grpSpPr>
        <p:sp>
          <p:nvSpPr>
            <p:cNvPr id="5675" name="Google Shape;5675;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71"/>
          <p:cNvGrpSpPr/>
          <p:nvPr/>
        </p:nvGrpSpPr>
        <p:grpSpPr>
          <a:xfrm>
            <a:off x="7072335" y="1763690"/>
            <a:ext cx="351880" cy="351910"/>
            <a:chOff x="-26573400" y="3546250"/>
            <a:chExt cx="295375" cy="295400"/>
          </a:xfrm>
        </p:grpSpPr>
        <p:sp>
          <p:nvSpPr>
            <p:cNvPr id="5678" name="Google Shape;5678;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1"/>
          <p:cNvGrpSpPr/>
          <p:nvPr/>
        </p:nvGrpSpPr>
        <p:grpSpPr>
          <a:xfrm>
            <a:off x="7060615" y="2213599"/>
            <a:ext cx="375319" cy="352148"/>
            <a:chOff x="-26583625" y="3917025"/>
            <a:chExt cx="315050" cy="295600"/>
          </a:xfrm>
        </p:grpSpPr>
        <p:sp>
          <p:nvSpPr>
            <p:cNvPr id="5684" name="Google Shape;5684;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8" name="Google Shape;5688;p7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71"/>
          <p:cNvGrpSpPr/>
          <p:nvPr/>
        </p:nvGrpSpPr>
        <p:grpSpPr>
          <a:xfrm>
            <a:off x="5759130" y="3172629"/>
            <a:ext cx="289039" cy="352833"/>
            <a:chOff x="-24694925" y="3518700"/>
            <a:chExt cx="242625" cy="296175"/>
          </a:xfrm>
        </p:grpSpPr>
        <p:sp>
          <p:nvSpPr>
            <p:cNvPr id="5690" name="Google Shape;5690;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71"/>
          <p:cNvGrpSpPr/>
          <p:nvPr/>
        </p:nvGrpSpPr>
        <p:grpSpPr>
          <a:xfrm>
            <a:off x="5758668" y="3622657"/>
            <a:ext cx="289962" cy="352833"/>
            <a:chOff x="-24709100" y="3888875"/>
            <a:chExt cx="243400" cy="296175"/>
          </a:xfrm>
        </p:grpSpPr>
        <p:sp>
          <p:nvSpPr>
            <p:cNvPr id="5695" name="Google Shape;5695;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1"/>
          <p:cNvGrpSpPr/>
          <p:nvPr/>
        </p:nvGrpSpPr>
        <p:grpSpPr>
          <a:xfrm>
            <a:off x="7958668" y="2695320"/>
            <a:ext cx="356556" cy="349557"/>
            <a:chOff x="-22863675" y="3131775"/>
            <a:chExt cx="299300" cy="293425"/>
          </a:xfrm>
        </p:grpSpPr>
        <p:sp>
          <p:nvSpPr>
            <p:cNvPr id="5699" name="Google Shape;5699;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71"/>
          <p:cNvGrpSpPr/>
          <p:nvPr/>
        </p:nvGrpSpPr>
        <p:grpSpPr>
          <a:xfrm>
            <a:off x="5301532" y="1306499"/>
            <a:ext cx="310602" cy="352803"/>
            <a:chOff x="-28069875" y="3175300"/>
            <a:chExt cx="260725" cy="296150"/>
          </a:xfrm>
        </p:grpSpPr>
        <p:sp>
          <p:nvSpPr>
            <p:cNvPr id="5703" name="Google Shape;5703;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2" name="Google Shape;5712;p7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71"/>
          <p:cNvGrpSpPr/>
          <p:nvPr/>
        </p:nvGrpSpPr>
        <p:grpSpPr>
          <a:xfrm>
            <a:off x="5342810" y="2213733"/>
            <a:ext cx="228045" cy="351880"/>
            <a:chOff x="-28032075" y="3916450"/>
            <a:chExt cx="191425" cy="295375"/>
          </a:xfrm>
        </p:grpSpPr>
        <p:sp>
          <p:nvSpPr>
            <p:cNvPr id="5714" name="Google Shape;5714;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71"/>
          <p:cNvGrpSpPr/>
          <p:nvPr/>
        </p:nvGrpSpPr>
        <p:grpSpPr>
          <a:xfrm>
            <a:off x="7508157" y="1306484"/>
            <a:ext cx="352833" cy="352833"/>
            <a:chOff x="-26201650" y="3176075"/>
            <a:chExt cx="296175" cy="296175"/>
          </a:xfrm>
        </p:grpSpPr>
        <p:sp>
          <p:nvSpPr>
            <p:cNvPr id="5718" name="Google Shape;5718;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71"/>
          <p:cNvGrpSpPr/>
          <p:nvPr/>
        </p:nvGrpSpPr>
        <p:grpSpPr>
          <a:xfrm>
            <a:off x="7507680" y="1763705"/>
            <a:ext cx="353786" cy="351880"/>
            <a:chOff x="-26204800" y="3547050"/>
            <a:chExt cx="296975" cy="295375"/>
          </a:xfrm>
        </p:grpSpPr>
        <p:sp>
          <p:nvSpPr>
            <p:cNvPr id="5721" name="Google Shape;5721;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3" name="Google Shape;5723;p7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4" name="Google Shape;5724;p71"/>
          <p:cNvGrpSpPr/>
          <p:nvPr/>
        </p:nvGrpSpPr>
        <p:grpSpPr>
          <a:xfrm>
            <a:off x="6178935" y="2693683"/>
            <a:ext cx="345328" cy="352833"/>
            <a:chOff x="-24353875" y="3147725"/>
            <a:chExt cx="289875" cy="296175"/>
          </a:xfrm>
        </p:grpSpPr>
        <p:sp>
          <p:nvSpPr>
            <p:cNvPr id="5725" name="Google Shape;5725;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71"/>
          <p:cNvGrpSpPr/>
          <p:nvPr/>
        </p:nvGrpSpPr>
        <p:grpSpPr>
          <a:xfrm>
            <a:off x="6186917" y="3173090"/>
            <a:ext cx="329365" cy="351910"/>
            <a:chOff x="-24344425" y="3519475"/>
            <a:chExt cx="276475" cy="295400"/>
          </a:xfrm>
        </p:grpSpPr>
        <p:sp>
          <p:nvSpPr>
            <p:cNvPr id="5728" name="Google Shape;5728;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71"/>
          <p:cNvGrpSpPr/>
          <p:nvPr/>
        </p:nvGrpSpPr>
        <p:grpSpPr>
          <a:xfrm>
            <a:off x="6176597" y="3625010"/>
            <a:ext cx="350004" cy="348128"/>
            <a:chOff x="-24353075" y="3891250"/>
            <a:chExt cx="293800" cy="292225"/>
          </a:xfrm>
        </p:grpSpPr>
        <p:sp>
          <p:nvSpPr>
            <p:cNvPr id="5731" name="Google Shape;5731;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1"/>
          <p:cNvGrpSpPr/>
          <p:nvPr/>
        </p:nvGrpSpPr>
        <p:grpSpPr>
          <a:xfrm>
            <a:off x="7960068" y="3173313"/>
            <a:ext cx="353757" cy="351463"/>
            <a:chOff x="-22845575" y="3504075"/>
            <a:chExt cx="296950" cy="295025"/>
          </a:xfrm>
        </p:grpSpPr>
        <p:sp>
          <p:nvSpPr>
            <p:cNvPr id="5734" name="Google Shape;5734;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1"/>
          <p:cNvGrpSpPr/>
          <p:nvPr/>
        </p:nvGrpSpPr>
        <p:grpSpPr>
          <a:xfrm>
            <a:off x="5753249" y="1306961"/>
            <a:ext cx="299344" cy="351880"/>
            <a:chOff x="-27691025" y="3175300"/>
            <a:chExt cx="251275" cy="295375"/>
          </a:xfrm>
        </p:grpSpPr>
        <p:sp>
          <p:nvSpPr>
            <p:cNvPr id="5737" name="Google Shape;5737;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1"/>
          <p:cNvGrpSpPr/>
          <p:nvPr/>
        </p:nvGrpSpPr>
        <p:grpSpPr>
          <a:xfrm>
            <a:off x="5725566" y="1825637"/>
            <a:ext cx="354710" cy="228015"/>
            <a:chOff x="-27721750" y="3598250"/>
            <a:chExt cx="297750" cy="191400"/>
          </a:xfrm>
        </p:grpSpPr>
        <p:sp>
          <p:nvSpPr>
            <p:cNvPr id="5742" name="Google Shape;5742;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71"/>
          <p:cNvGrpSpPr/>
          <p:nvPr/>
        </p:nvGrpSpPr>
        <p:grpSpPr>
          <a:xfrm>
            <a:off x="5726966" y="2219183"/>
            <a:ext cx="351910" cy="340980"/>
            <a:chOff x="-27719400" y="3925600"/>
            <a:chExt cx="295400" cy="286225"/>
          </a:xfrm>
        </p:grpSpPr>
        <p:sp>
          <p:nvSpPr>
            <p:cNvPr id="5745" name="Google Shape;5745;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71"/>
          <p:cNvGrpSpPr/>
          <p:nvPr/>
        </p:nvGrpSpPr>
        <p:grpSpPr>
          <a:xfrm>
            <a:off x="7948238" y="1306023"/>
            <a:ext cx="353757" cy="353757"/>
            <a:chOff x="-25834600" y="3176875"/>
            <a:chExt cx="296950" cy="296950"/>
          </a:xfrm>
        </p:grpSpPr>
        <p:sp>
          <p:nvSpPr>
            <p:cNvPr id="5748" name="Google Shape;5748;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71"/>
          <p:cNvGrpSpPr/>
          <p:nvPr/>
        </p:nvGrpSpPr>
        <p:grpSpPr>
          <a:xfrm>
            <a:off x="7948238" y="1774024"/>
            <a:ext cx="353757" cy="331241"/>
            <a:chOff x="-25834600" y="3564375"/>
            <a:chExt cx="296950" cy="278050"/>
          </a:xfrm>
        </p:grpSpPr>
        <p:sp>
          <p:nvSpPr>
            <p:cNvPr id="5754" name="Google Shape;5754;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71"/>
          <p:cNvGrpSpPr/>
          <p:nvPr/>
        </p:nvGrpSpPr>
        <p:grpSpPr>
          <a:xfrm>
            <a:off x="7946362" y="2213376"/>
            <a:ext cx="357509" cy="352595"/>
            <a:chOff x="-25834600" y="3915850"/>
            <a:chExt cx="300100" cy="295975"/>
          </a:xfrm>
        </p:grpSpPr>
        <p:sp>
          <p:nvSpPr>
            <p:cNvPr id="5763" name="Google Shape;5763;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71"/>
          <p:cNvGrpSpPr/>
          <p:nvPr/>
        </p:nvGrpSpPr>
        <p:grpSpPr>
          <a:xfrm>
            <a:off x="6681790" y="2694606"/>
            <a:ext cx="228968" cy="350987"/>
            <a:chOff x="-23930925" y="3149300"/>
            <a:chExt cx="192200" cy="294625"/>
          </a:xfrm>
        </p:grpSpPr>
        <p:sp>
          <p:nvSpPr>
            <p:cNvPr id="5767" name="Google Shape;5767;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71"/>
          <p:cNvGrpSpPr/>
          <p:nvPr/>
        </p:nvGrpSpPr>
        <p:grpSpPr>
          <a:xfrm>
            <a:off x="6638620" y="3173090"/>
            <a:ext cx="315307" cy="351910"/>
            <a:chOff x="-23962425" y="3519475"/>
            <a:chExt cx="264675" cy="295400"/>
          </a:xfrm>
        </p:grpSpPr>
        <p:sp>
          <p:nvSpPr>
            <p:cNvPr id="5772" name="Google Shape;5772;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4" name="Google Shape;5774;p7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71"/>
          <p:cNvGrpSpPr/>
          <p:nvPr/>
        </p:nvGrpSpPr>
        <p:grpSpPr>
          <a:xfrm>
            <a:off x="8017295" y="3623134"/>
            <a:ext cx="239302" cy="351880"/>
            <a:chOff x="-22788075" y="3904625"/>
            <a:chExt cx="200875" cy="295375"/>
          </a:xfrm>
        </p:grpSpPr>
        <p:sp>
          <p:nvSpPr>
            <p:cNvPr id="5776" name="Google Shape;5776;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71"/>
          <p:cNvGrpSpPr/>
          <p:nvPr/>
        </p:nvGrpSpPr>
        <p:grpSpPr>
          <a:xfrm>
            <a:off x="6172593" y="1306499"/>
            <a:ext cx="354710" cy="352803"/>
            <a:chOff x="-27351575" y="3175300"/>
            <a:chExt cx="297750" cy="296150"/>
          </a:xfrm>
        </p:grpSpPr>
        <p:sp>
          <p:nvSpPr>
            <p:cNvPr id="5781" name="Google Shape;5781;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71"/>
          <p:cNvGrpSpPr/>
          <p:nvPr/>
        </p:nvGrpSpPr>
        <p:grpSpPr>
          <a:xfrm>
            <a:off x="6215302" y="1763109"/>
            <a:ext cx="269293" cy="353072"/>
            <a:chOff x="-27313750" y="3545275"/>
            <a:chExt cx="226050" cy="296375"/>
          </a:xfrm>
        </p:grpSpPr>
        <p:sp>
          <p:nvSpPr>
            <p:cNvPr id="5786" name="Google Shape;5786;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71"/>
          <p:cNvGrpSpPr/>
          <p:nvPr/>
        </p:nvGrpSpPr>
        <p:grpSpPr>
          <a:xfrm>
            <a:off x="6172593" y="2211380"/>
            <a:ext cx="354710" cy="356586"/>
            <a:chOff x="-27351575" y="3915650"/>
            <a:chExt cx="297750" cy="299325"/>
          </a:xfrm>
        </p:grpSpPr>
        <p:sp>
          <p:nvSpPr>
            <p:cNvPr id="5790" name="Google Shape;5790;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71"/>
          <p:cNvGrpSpPr/>
          <p:nvPr/>
        </p:nvGrpSpPr>
        <p:grpSpPr>
          <a:xfrm>
            <a:off x="4860084" y="2693579"/>
            <a:ext cx="319060" cy="353042"/>
            <a:chOff x="-25445525" y="3175900"/>
            <a:chExt cx="267825" cy="296350"/>
          </a:xfrm>
        </p:grpSpPr>
        <p:sp>
          <p:nvSpPr>
            <p:cNvPr id="5793" name="Google Shape;5793;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1"/>
          <p:cNvGrpSpPr/>
          <p:nvPr/>
        </p:nvGrpSpPr>
        <p:grpSpPr>
          <a:xfrm>
            <a:off x="4841797" y="3183902"/>
            <a:ext cx="355633" cy="330288"/>
            <a:chOff x="-25465200" y="3565175"/>
            <a:chExt cx="298525" cy="277250"/>
          </a:xfrm>
        </p:grpSpPr>
        <p:sp>
          <p:nvSpPr>
            <p:cNvPr id="5797" name="Google Shape;5797;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71"/>
          <p:cNvGrpSpPr/>
          <p:nvPr/>
        </p:nvGrpSpPr>
        <p:grpSpPr>
          <a:xfrm>
            <a:off x="4841336" y="3623432"/>
            <a:ext cx="356556" cy="351285"/>
            <a:chOff x="-25465200" y="3916150"/>
            <a:chExt cx="299300" cy="294875"/>
          </a:xfrm>
        </p:grpSpPr>
        <p:sp>
          <p:nvSpPr>
            <p:cNvPr id="5800" name="Google Shape;5800;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71"/>
          <p:cNvGrpSpPr/>
          <p:nvPr/>
        </p:nvGrpSpPr>
        <p:grpSpPr>
          <a:xfrm>
            <a:off x="7068775" y="2693698"/>
            <a:ext cx="351880" cy="352803"/>
            <a:chOff x="-23615075" y="3148525"/>
            <a:chExt cx="295375" cy="296150"/>
          </a:xfrm>
        </p:grpSpPr>
        <p:sp>
          <p:nvSpPr>
            <p:cNvPr id="5803" name="Google Shape;5803;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7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71"/>
          <p:cNvGrpSpPr/>
          <p:nvPr/>
        </p:nvGrpSpPr>
        <p:grpSpPr>
          <a:xfrm>
            <a:off x="7068299" y="3632977"/>
            <a:ext cx="352833" cy="332194"/>
            <a:chOff x="-23615075" y="3906200"/>
            <a:chExt cx="296175" cy="278850"/>
          </a:xfrm>
        </p:grpSpPr>
        <p:sp>
          <p:nvSpPr>
            <p:cNvPr id="5809" name="Google Shape;5809;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2" name="Google Shape;5812;p7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3" name="Google Shape;5813;p71"/>
          <p:cNvGrpSpPr/>
          <p:nvPr/>
        </p:nvGrpSpPr>
        <p:grpSpPr>
          <a:xfrm>
            <a:off x="6617268" y="1306618"/>
            <a:ext cx="353757" cy="352565"/>
            <a:chOff x="-26980600" y="3175500"/>
            <a:chExt cx="296950" cy="295950"/>
          </a:xfrm>
        </p:grpSpPr>
        <p:sp>
          <p:nvSpPr>
            <p:cNvPr id="5814" name="Google Shape;5814;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7" name="Google Shape;5817;p7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71"/>
          <p:cNvGrpSpPr/>
          <p:nvPr/>
        </p:nvGrpSpPr>
        <p:grpSpPr>
          <a:xfrm>
            <a:off x="6617744" y="2245154"/>
            <a:ext cx="352803" cy="289039"/>
            <a:chOff x="-26981375" y="3951875"/>
            <a:chExt cx="296150" cy="242625"/>
          </a:xfrm>
        </p:grpSpPr>
        <p:sp>
          <p:nvSpPr>
            <p:cNvPr id="5819" name="Google Shape;5819;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71"/>
          <p:cNvGrpSpPr/>
          <p:nvPr/>
        </p:nvGrpSpPr>
        <p:grpSpPr>
          <a:xfrm>
            <a:off x="5282787" y="2692745"/>
            <a:ext cx="351910" cy="354710"/>
            <a:chOff x="-25094250" y="3176075"/>
            <a:chExt cx="295400" cy="297750"/>
          </a:xfrm>
        </p:grpSpPr>
        <p:sp>
          <p:nvSpPr>
            <p:cNvPr id="5823" name="Google Shape;5823;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71"/>
          <p:cNvGrpSpPr/>
          <p:nvPr/>
        </p:nvGrpSpPr>
        <p:grpSpPr>
          <a:xfrm>
            <a:off x="5282787" y="3173106"/>
            <a:ext cx="351910" cy="351880"/>
            <a:chOff x="-25094250" y="3547050"/>
            <a:chExt cx="295400" cy="295375"/>
          </a:xfrm>
        </p:grpSpPr>
        <p:sp>
          <p:nvSpPr>
            <p:cNvPr id="5827" name="Google Shape;5827;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2" name="Google Shape;5832;p7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3" name="Google Shape;5833;p71"/>
          <p:cNvGrpSpPr/>
          <p:nvPr/>
        </p:nvGrpSpPr>
        <p:grpSpPr>
          <a:xfrm>
            <a:off x="7514864" y="2693698"/>
            <a:ext cx="352803" cy="352803"/>
            <a:chOff x="-23245675" y="3148525"/>
            <a:chExt cx="296150" cy="296150"/>
          </a:xfrm>
        </p:grpSpPr>
        <p:sp>
          <p:nvSpPr>
            <p:cNvPr id="5834" name="Google Shape;5834;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7" name="Google Shape;5837;p7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8" name="Google Shape;5838;p71"/>
          <p:cNvGrpSpPr/>
          <p:nvPr/>
        </p:nvGrpSpPr>
        <p:grpSpPr>
          <a:xfrm>
            <a:off x="7515325" y="3622672"/>
            <a:ext cx="351880" cy="352803"/>
            <a:chOff x="-23244900" y="3888100"/>
            <a:chExt cx="295375" cy="296150"/>
          </a:xfrm>
        </p:grpSpPr>
        <p:sp>
          <p:nvSpPr>
            <p:cNvPr id="5839" name="Google Shape;5839;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0" name="Google Shape;5850;p7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52" name="Google Shape;5852;p7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56"/>
        <p:cNvGrpSpPr/>
        <p:nvPr/>
      </p:nvGrpSpPr>
      <p:grpSpPr>
        <a:xfrm>
          <a:off x="0" y="0"/>
          <a:ext cx="0" cy="0"/>
          <a:chOff x="0" y="0"/>
          <a:chExt cx="0" cy="0"/>
        </a:xfrm>
      </p:grpSpPr>
      <p:sp>
        <p:nvSpPr>
          <p:cNvPr id="5857" name="Google Shape;5857;p7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8" name="Google Shape;5858;p72"/>
          <p:cNvGrpSpPr/>
          <p:nvPr/>
        </p:nvGrpSpPr>
        <p:grpSpPr>
          <a:xfrm>
            <a:off x="832654" y="1819647"/>
            <a:ext cx="367261" cy="367261"/>
            <a:chOff x="-65145700" y="3727425"/>
            <a:chExt cx="317425" cy="317425"/>
          </a:xfrm>
        </p:grpSpPr>
        <p:sp>
          <p:nvSpPr>
            <p:cNvPr id="5859" name="Google Shape;5859;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2"/>
          <p:cNvGrpSpPr/>
          <p:nvPr/>
        </p:nvGrpSpPr>
        <p:grpSpPr>
          <a:xfrm>
            <a:off x="835851" y="2248561"/>
            <a:ext cx="360868" cy="367261"/>
            <a:chOff x="-65144125" y="4094450"/>
            <a:chExt cx="311900" cy="317425"/>
          </a:xfrm>
        </p:grpSpPr>
        <p:sp>
          <p:nvSpPr>
            <p:cNvPr id="5862" name="Google Shape;5862;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7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6" name="Google Shape;5866;p72"/>
          <p:cNvGrpSpPr/>
          <p:nvPr/>
        </p:nvGrpSpPr>
        <p:grpSpPr>
          <a:xfrm>
            <a:off x="3039420" y="1819256"/>
            <a:ext cx="370645" cy="368042"/>
            <a:chOff x="-63250675" y="3744075"/>
            <a:chExt cx="320350" cy="318100"/>
          </a:xfrm>
        </p:grpSpPr>
        <p:sp>
          <p:nvSpPr>
            <p:cNvPr id="5867" name="Google Shape;5867;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72"/>
          <p:cNvGrpSpPr/>
          <p:nvPr/>
        </p:nvGrpSpPr>
        <p:grpSpPr>
          <a:xfrm>
            <a:off x="3041112" y="2248561"/>
            <a:ext cx="367261" cy="367261"/>
            <a:chOff x="-63250675" y="4110200"/>
            <a:chExt cx="317425" cy="317425"/>
          </a:xfrm>
        </p:grpSpPr>
        <p:sp>
          <p:nvSpPr>
            <p:cNvPr id="5871" name="Google Shape;5871;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2"/>
          <p:cNvGrpSpPr/>
          <p:nvPr/>
        </p:nvGrpSpPr>
        <p:grpSpPr>
          <a:xfrm>
            <a:off x="1720159" y="2745656"/>
            <a:ext cx="359075" cy="358844"/>
            <a:chOff x="-61351725" y="3372400"/>
            <a:chExt cx="310350" cy="310150"/>
          </a:xfrm>
        </p:grpSpPr>
        <p:sp>
          <p:nvSpPr>
            <p:cNvPr id="5881" name="Google Shape;5881;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72"/>
          <p:cNvGrpSpPr/>
          <p:nvPr/>
        </p:nvGrpSpPr>
        <p:grpSpPr>
          <a:xfrm>
            <a:off x="1716514" y="3208713"/>
            <a:ext cx="366364" cy="333534"/>
            <a:chOff x="-61354875" y="3751050"/>
            <a:chExt cx="316650" cy="288275"/>
          </a:xfrm>
        </p:grpSpPr>
        <p:sp>
          <p:nvSpPr>
            <p:cNvPr id="5885" name="Google Shape;5885;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72"/>
          <p:cNvGrpSpPr/>
          <p:nvPr/>
        </p:nvGrpSpPr>
        <p:grpSpPr>
          <a:xfrm>
            <a:off x="1716514" y="3650352"/>
            <a:ext cx="366364" cy="367290"/>
            <a:chOff x="-61354875" y="4101525"/>
            <a:chExt cx="316650" cy="317450"/>
          </a:xfrm>
        </p:grpSpPr>
        <p:sp>
          <p:nvSpPr>
            <p:cNvPr id="5889" name="Google Shape;5889;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72"/>
          <p:cNvGrpSpPr/>
          <p:nvPr/>
        </p:nvGrpSpPr>
        <p:grpSpPr>
          <a:xfrm>
            <a:off x="3932949" y="2742228"/>
            <a:ext cx="368157" cy="365699"/>
            <a:chOff x="-59470075" y="3308975"/>
            <a:chExt cx="318200" cy="316075"/>
          </a:xfrm>
        </p:grpSpPr>
        <p:sp>
          <p:nvSpPr>
            <p:cNvPr id="5892" name="Google Shape;5892;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72"/>
          <p:cNvGrpSpPr/>
          <p:nvPr/>
        </p:nvGrpSpPr>
        <p:grpSpPr>
          <a:xfrm>
            <a:off x="1278379" y="1377933"/>
            <a:ext cx="367261" cy="364686"/>
            <a:chOff x="-64781025" y="3361050"/>
            <a:chExt cx="317425" cy="315200"/>
          </a:xfrm>
        </p:grpSpPr>
        <p:sp>
          <p:nvSpPr>
            <p:cNvPr id="5902" name="Google Shape;5902;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7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72"/>
          <p:cNvGrpSpPr/>
          <p:nvPr/>
        </p:nvGrpSpPr>
        <p:grpSpPr>
          <a:xfrm>
            <a:off x="3482779" y="1819372"/>
            <a:ext cx="382765" cy="367810"/>
            <a:chOff x="-62890750" y="3747425"/>
            <a:chExt cx="330825" cy="317900"/>
          </a:xfrm>
        </p:grpSpPr>
        <p:sp>
          <p:nvSpPr>
            <p:cNvPr id="5910" name="Google Shape;5910;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2"/>
          <p:cNvGrpSpPr/>
          <p:nvPr/>
        </p:nvGrpSpPr>
        <p:grpSpPr>
          <a:xfrm>
            <a:off x="3490531" y="2249009"/>
            <a:ext cx="367261" cy="366364"/>
            <a:chOff x="-62884425" y="4111775"/>
            <a:chExt cx="317425" cy="316650"/>
          </a:xfrm>
        </p:grpSpPr>
        <p:sp>
          <p:nvSpPr>
            <p:cNvPr id="5925" name="Google Shape;5925;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2"/>
          <p:cNvGrpSpPr/>
          <p:nvPr/>
        </p:nvGrpSpPr>
        <p:grpSpPr>
          <a:xfrm>
            <a:off x="2163165" y="2745078"/>
            <a:ext cx="365438" cy="360001"/>
            <a:chOff x="-60991775" y="3376900"/>
            <a:chExt cx="315850" cy="311150"/>
          </a:xfrm>
        </p:grpSpPr>
        <p:sp>
          <p:nvSpPr>
            <p:cNvPr id="5928" name="Google Shape;5928;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2"/>
          <p:cNvGrpSpPr/>
          <p:nvPr/>
        </p:nvGrpSpPr>
        <p:grpSpPr>
          <a:xfrm>
            <a:off x="2162702" y="3195942"/>
            <a:ext cx="366364" cy="359075"/>
            <a:chOff x="-60988625" y="3740800"/>
            <a:chExt cx="316650" cy="310350"/>
          </a:xfrm>
        </p:grpSpPr>
        <p:sp>
          <p:nvSpPr>
            <p:cNvPr id="5932" name="Google Shape;5932;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72"/>
          <p:cNvGrpSpPr/>
          <p:nvPr/>
        </p:nvGrpSpPr>
        <p:grpSpPr>
          <a:xfrm>
            <a:off x="2162702" y="3651393"/>
            <a:ext cx="366364" cy="365207"/>
            <a:chOff x="-60987850" y="4100950"/>
            <a:chExt cx="316650" cy="315650"/>
          </a:xfrm>
        </p:grpSpPr>
        <p:sp>
          <p:nvSpPr>
            <p:cNvPr id="5936" name="Google Shape;5936;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2"/>
          <p:cNvGrpSpPr/>
          <p:nvPr/>
        </p:nvGrpSpPr>
        <p:grpSpPr>
          <a:xfrm>
            <a:off x="3932486" y="3196853"/>
            <a:ext cx="369083" cy="357253"/>
            <a:chOff x="-59447250" y="3706150"/>
            <a:chExt cx="319000" cy="308775"/>
          </a:xfrm>
        </p:grpSpPr>
        <p:sp>
          <p:nvSpPr>
            <p:cNvPr id="5942" name="Google Shape;5942;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72"/>
          <p:cNvGrpSpPr/>
          <p:nvPr/>
        </p:nvGrpSpPr>
        <p:grpSpPr>
          <a:xfrm>
            <a:off x="1721214" y="1378164"/>
            <a:ext cx="368186" cy="364224"/>
            <a:chOff x="-64406125" y="3362225"/>
            <a:chExt cx="318225" cy="314800"/>
          </a:xfrm>
        </p:grpSpPr>
        <p:sp>
          <p:nvSpPr>
            <p:cNvPr id="5947" name="Google Shape;5947;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9" name="Google Shape;5949;p7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0" name="Google Shape;5950;p72"/>
          <p:cNvGrpSpPr/>
          <p:nvPr/>
        </p:nvGrpSpPr>
        <p:grpSpPr>
          <a:xfrm>
            <a:off x="1721677" y="2249009"/>
            <a:ext cx="367261" cy="366364"/>
            <a:chOff x="-64410850" y="4094450"/>
            <a:chExt cx="317425" cy="316650"/>
          </a:xfrm>
        </p:grpSpPr>
        <p:sp>
          <p:nvSpPr>
            <p:cNvPr id="5951" name="Google Shape;5951;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4" name="Google Shape;5954;p7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5" name="Google Shape;5955;p72"/>
          <p:cNvGrpSpPr/>
          <p:nvPr/>
        </p:nvGrpSpPr>
        <p:grpSpPr>
          <a:xfrm>
            <a:off x="3943225" y="1819083"/>
            <a:ext cx="365467" cy="368389"/>
            <a:chOff x="-62516625" y="3743175"/>
            <a:chExt cx="315875" cy="318400"/>
          </a:xfrm>
        </p:grpSpPr>
        <p:sp>
          <p:nvSpPr>
            <p:cNvPr id="5956" name="Google Shape;5956;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72"/>
          <p:cNvGrpSpPr/>
          <p:nvPr/>
        </p:nvGrpSpPr>
        <p:grpSpPr>
          <a:xfrm>
            <a:off x="3950065" y="2269054"/>
            <a:ext cx="351786" cy="326274"/>
            <a:chOff x="-62511900" y="4129100"/>
            <a:chExt cx="304050" cy="282000"/>
          </a:xfrm>
        </p:grpSpPr>
        <p:sp>
          <p:nvSpPr>
            <p:cNvPr id="5959" name="Google Shape;5959;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72"/>
          <p:cNvGrpSpPr/>
          <p:nvPr/>
        </p:nvGrpSpPr>
        <p:grpSpPr>
          <a:xfrm>
            <a:off x="2628187" y="2741448"/>
            <a:ext cx="310770" cy="367261"/>
            <a:chOff x="-60597975" y="3367475"/>
            <a:chExt cx="268600" cy="317425"/>
          </a:xfrm>
        </p:grpSpPr>
        <p:sp>
          <p:nvSpPr>
            <p:cNvPr id="5965" name="Google Shape;5965;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0" name="Google Shape;5970;p7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1" name="Google Shape;5971;p72"/>
          <p:cNvGrpSpPr/>
          <p:nvPr/>
        </p:nvGrpSpPr>
        <p:grpSpPr>
          <a:xfrm>
            <a:off x="2600390" y="3702764"/>
            <a:ext cx="366364" cy="262465"/>
            <a:chOff x="-60621600" y="4145650"/>
            <a:chExt cx="316650" cy="226850"/>
          </a:xfrm>
        </p:grpSpPr>
        <p:sp>
          <p:nvSpPr>
            <p:cNvPr id="5972" name="Google Shape;5972;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2"/>
          <p:cNvGrpSpPr/>
          <p:nvPr/>
        </p:nvGrpSpPr>
        <p:grpSpPr>
          <a:xfrm>
            <a:off x="3937042" y="3651263"/>
            <a:ext cx="359972" cy="365467"/>
            <a:chOff x="-59400775" y="4084200"/>
            <a:chExt cx="311125" cy="315875"/>
          </a:xfrm>
        </p:grpSpPr>
        <p:sp>
          <p:nvSpPr>
            <p:cNvPr id="5976" name="Google Shape;5976;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2"/>
          <p:cNvGrpSpPr/>
          <p:nvPr/>
        </p:nvGrpSpPr>
        <p:grpSpPr>
          <a:xfrm>
            <a:off x="2161136" y="1377094"/>
            <a:ext cx="365438" cy="366364"/>
            <a:chOff x="-64044600" y="3360375"/>
            <a:chExt cx="315850" cy="316650"/>
          </a:xfrm>
        </p:grpSpPr>
        <p:sp>
          <p:nvSpPr>
            <p:cNvPr id="5983" name="Google Shape;5983;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72"/>
          <p:cNvGrpSpPr/>
          <p:nvPr/>
        </p:nvGrpSpPr>
        <p:grpSpPr>
          <a:xfrm>
            <a:off x="2187559" y="1819647"/>
            <a:ext cx="312592" cy="367261"/>
            <a:chOff x="-64022550" y="3727425"/>
            <a:chExt cx="270175" cy="317425"/>
          </a:xfrm>
        </p:grpSpPr>
        <p:sp>
          <p:nvSpPr>
            <p:cNvPr id="5987" name="Google Shape;5987;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2"/>
          <p:cNvGrpSpPr/>
          <p:nvPr/>
        </p:nvGrpSpPr>
        <p:grpSpPr>
          <a:xfrm>
            <a:off x="2211697" y="2248547"/>
            <a:ext cx="264317" cy="367290"/>
            <a:chOff x="-64001300" y="4093650"/>
            <a:chExt cx="228450" cy="317450"/>
          </a:xfrm>
        </p:grpSpPr>
        <p:sp>
          <p:nvSpPr>
            <p:cNvPr id="5991" name="Google Shape;5991;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2"/>
          <p:cNvGrpSpPr/>
          <p:nvPr/>
        </p:nvGrpSpPr>
        <p:grpSpPr>
          <a:xfrm>
            <a:off x="830701" y="2741838"/>
            <a:ext cx="359972" cy="366480"/>
            <a:chOff x="-62148800" y="3377700"/>
            <a:chExt cx="311125" cy="316750"/>
          </a:xfrm>
        </p:grpSpPr>
        <p:sp>
          <p:nvSpPr>
            <p:cNvPr id="5996" name="Google Shape;5996;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72"/>
          <p:cNvGrpSpPr/>
          <p:nvPr/>
        </p:nvGrpSpPr>
        <p:grpSpPr>
          <a:xfrm>
            <a:off x="826608" y="3191835"/>
            <a:ext cx="368157" cy="367290"/>
            <a:chOff x="-62154300" y="3743950"/>
            <a:chExt cx="318200" cy="317450"/>
          </a:xfrm>
        </p:grpSpPr>
        <p:sp>
          <p:nvSpPr>
            <p:cNvPr id="5999" name="Google Shape;5999;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72"/>
          <p:cNvGrpSpPr/>
          <p:nvPr/>
        </p:nvGrpSpPr>
        <p:grpSpPr>
          <a:xfrm>
            <a:off x="826594" y="3650815"/>
            <a:ext cx="368186" cy="366364"/>
            <a:chOff x="-62151950" y="4111775"/>
            <a:chExt cx="318225" cy="316650"/>
          </a:xfrm>
        </p:grpSpPr>
        <p:sp>
          <p:nvSpPr>
            <p:cNvPr id="6002" name="Google Shape;6002;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2"/>
          <p:cNvGrpSpPr/>
          <p:nvPr/>
        </p:nvGrpSpPr>
        <p:grpSpPr>
          <a:xfrm>
            <a:off x="3045218" y="2741361"/>
            <a:ext cx="368157" cy="367434"/>
            <a:chOff x="-60254550" y="3367325"/>
            <a:chExt cx="318200" cy="317575"/>
          </a:xfrm>
        </p:grpSpPr>
        <p:sp>
          <p:nvSpPr>
            <p:cNvPr id="6007" name="Google Shape;6007;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72"/>
          <p:cNvGrpSpPr/>
          <p:nvPr/>
        </p:nvGrpSpPr>
        <p:grpSpPr>
          <a:xfrm>
            <a:off x="3046115" y="3192355"/>
            <a:ext cx="366364" cy="366248"/>
            <a:chOff x="-60255350" y="3733825"/>
            <a:chExt cx="316650" cy="316550"/>
          </a:xfrm>
        </p:grpSpPr>
        <p:sp>
          <p:nvSpPr>
            <p:cNvPr id="6012" name="Google Shape;6012;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72"/>
          <p:cNvGrpSpPr/>
          <p:nvPr/>
        </p:nvGrpSpPr>
        <p:grpSpPr>
          <a:xfrm>
            <a:off x="3073912" y="3651263"/>
            <a:ext cx="310770" cy="365467"/>
            <a:chOff x="-60232500" y="4101525"/>
            <a:chExt cx="268600" cy="315875"/>
          </a:xfrm>
        </p:grpSpPr>
        <p:sp>
          <p:nvSpPr>
            <p:cNvPr id="6020" name="Google Shape;6020;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2" name="Google Shape;6022;p7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3" name="Google Shape;6023;p72"/>
          <p:cNvGrpSpPr/>
          <p:nvPr/>
        </p:nvGrpSpPr>
        <p:grpSpPr>
          <a:xfrm>
            <a:off x="2606912" y="1377094"/>
            <a:ext cx="368186" cy="366364"/>
            <a:chOff x="-63679950" y="3360375"/>
            <a:chExt cx="318225" cy="316650"/>
          </a:xfrm>
        </p:grpSpPr>
        <p:sp>
          <p:nvSpPr>
            <p:cNvPr id="6024" name="Google Shape;6024;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8" name="Google Shape;6028;p7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9" name="Google Shape;6029;p72"/>
          <p:cNvGrpSpPr/>
          <p:nvPr/>
        </p:nvGrpSpPr>
        <p:grpSpPr>
          <a:xfrm>
            <a:off x="2605539" y="2248431"/>
            <a:ext cx="370934" cy="367521"/>
            <a:chOff x="-63679950" y="4093450"/>
            <a:chExt cx="320600" cy="317650"/>
          </a:xfrm>
        </p:grpSpPr>
        <p:sp>
          <p:nvSpPr>
            <p:cNvPr id="6030" name="Google Shape;6030;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72"/>
          <p:cNvGrpSpPr/>
          <p:nvPr/>
        </p:nvGrpSpPr>
        <p:grpSpPr>
          <a:xfrm>
            <a:off x="1265656" y="2741433"/>
            <a:ext cx="366364" cy="367290"/>
            <a:chOff x="-61784125" y="3377700"/>
            <a:chExt cx="316650" cy="317450"/>
          </a:xfrm>
        </p:grpSpPr>
        <p:sp>
          <p:nvSpPr>
            <p:cNvPr id="6034" name="Google Shape;6034;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2"/>
          <p:cNvGrpSpPr/>
          <p:nvPr/>
        </p:nvGrpSpPr>
        <p:grpSpPr>
          <a:xfrm>
            <a:off x="1265656" y="3191835"/>
            <a:ext cx="366364" cy="367290"/>
            <a:chOff x="-61783350" y="3743950"/>
            <a:chExt cx="316650" cy="317450"/>
          </a:xfrm>
        </p:grpSpPr>
        <p:sp>
          <p:nvSpPr>
            <p:cNvPr id="6042" name="Google Shape;6042;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4" name="Google Shape;6044;p7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72"/>
          <p:cNvGrpSpPr/>
          <p:nvPr/>
        </p:nvGrpSpPr>
        <p:grpSpPr>
          <a:xfrm>
            <a:off x="3487080" y="3651668"/>
            <a:ext cx="369112" cy="364657"/>
            <a:chOff x="-59869425" y="4102225"/>
            <a:chExt cx="319025" cy="315175"/>
          </a:xfrm>
        </p:grpSpPr>
        <p:sp>
          <p:nvSpPr>
            <p:cNvPr id="6048" name="Google Shape;6048;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72"/>
          <p:cNvGrpSpPr/>
          <p:nvPr/>
        </p:nvGrpSpPr>
        <p:grpSpPr>
          <a:xfrm>
            <a:off x="2605883" y="4120490"/>
            <a:ext cx="366364" cy="365467"/>
            <a:chOff x="-59029025" y="3711650"/>
            <a:chExt cx="316650" cy="315875"/>
          </a:xfrm>
        </p:grpSpPr>
        <p:sp>
          <p:nvSpPr>
            <p:cNvPr id="6053" name="Google Shape;6053;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72"/>
          <p:cNvGrpSpPr/>
          <p:nvPr/>
        </p:nvGrpSpPr>
        <p:grpSpPr>
          <a:xfrm>
            <a:off x="4841373" y="1398014"/>
            <a:ext cx="351940" cy="348188"/>
            <a:chOff x="581525" y="3254850"/>
            <a:chExt cx="297750" cy="294575"/>
          </a:xfrm>
        </p:grpSpPr>
        <p:sp>
          <p:nvSpPr>
            <p:cNvPr id="6061" name="Google Shape;6061;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72"/>
          <p:cNvGrpSpPr/>
          <p:nvPr/>
        </p:nvGrpSpPr>
        <p:grpSpPr>
          <a:xfrm>
            <a:off x="4840442" y="1836950"/>
            <a:ext cx="353802" cy="351497"/>
            <a:chOff x="580725" y="3617925"/>
            <a:chExt cx="299325" cy="297375"/>
          </a:xfrm>
        </p:grpSpPr>
        <p:sp>
          <p:nvSpPr>
            <p:cNvPr id="6065" name="Google Shape;6065;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72"/>
          <p:cNvGrpSpPr/>
          <p:nvPr/>
        </p:nvGrpSpPr>
        <p:grpSpPr>
          <a:xfrm>
            <a:off x="4842304" y="2284140"/>
            <a:ext cx="350079" cy="350079"/>
            <a:chOff x="583100" y="3982600"/>
            <a:chExt cx="296175" cy="296175"/>
          </a:xfrm>
        </p:grpSpPr>
        <p:sp>
          <p:nvSpPr>
            <p:cNvPr id="6071" name="Google Shape;6071;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72"/>
          <p:cNvGrpSpPr/>
          <p:nvPr/>
        </p:nvGrpSpPr>
        <p:grpSpPr>
          <a:xfrm>
            <a:off x="7074918" y="1397764"/>
            <a:ext cx="307231" cy="348690"/>
            <a:chOff x="2423775" y="3226875"/>
            <a:chExt cx="259925" cy="295000"/>
          </a:xfrm>
        </p:grpSpPr>
        <p:sp>
          <p:nvSpPr>
            <p:cNvPr id="6079" name="Google Shape;6079;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72"/>
          <p:cNvGrpSpPr/>
          <p:nvPr/>
        </p:nvGrpSpPr>
        <p:grpSpPr>
          <a:xfrm>
            <a:off x="7052106" y="1839049"/>
            <a:ext cx="352857" cy="347301"/>
            <a:chOff x="2404875" y="3592725"/>
            <a:chExt cx="298525" cy="293825"/>
          </a:xfrm>
        </p:grpSpPr>
        <p:sp>
          <p:nvSpPr>
            <p:cNvPr id="6083" name="Google Shape;6083;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72"/>
          <p:cNvGrpSpPr/>
          <p:nvPr/>
        </p:nvGrpSpPr>
        <p:grpSpPr>
          <a:xfrm>
            <a:off x="7053036" y="2284614"/>
            <a:ext cx="350995" cy="349133"/>
            <a:chOff x="2404875" y="3955825"/>
            <a:chExt cx="296950" cy="295375"/>
          </a:xfrm>
        </p:grpSpPr>
        <p:sp>
          <p:nvSpPr>
            <p:cNvPr id="6087" name="Google Shape;6087;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72"/>
          <p:cNvGrpSpPr/>
          <p:nvPr/>
        </p:nvGrpSpPr>
        <p:grpSpPr>
          <a:xfrm>
            <a:off x="5747016" y="2748808"/>
            <a:ext cx="349163" cy="350079"/>
            <a:chOff x="4263650" y="3235150"/>
            <a:chExt cx="295400" cy="296175"/>
          </a:xfrm>
        </p:grpSpPr>
        <p:sp>
          <p:nvSpPr>
            <p:cNvPr id="6092" name="Google Shape;6092;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72"/>
          <p:cNvGrpSpPr/>
          <p:nvPr/>
        </p:nvGrpSpPr>
        <p:grpSpPr>
          <a:xfrm>
            <a:off x="5744696" y="3207969"/>
            <a:ext cx="353802" cy="327739"/>
            <a:chOff x="4266025" y="3609275"/>
            <a:chExt cx="299325" cy="277275"/>
          </a:xfrm>
        </p:grpSpPr>
        <p:sp>
          <p:nvSpPr>
            <p:cNvPr id="6098" name="Google Shape;6098;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2"/>
          <p:cNvGrpSpPr/>
          <p:nvPr/>
        </p:nvGrpSpPr>
        <p:grpSpPr>
          <a:xfrm>
            <a:off x="5745154" y="3673356"/>
            <a:ext cx="352886" cy="349133"/>
            <a:chOff x="4263650" y="3963700"/>
            <a:chExt cx="298550" cy="295375"/>
          </a:xfrm>
        </p:grpSpPr>
        <p:sp>
          <p:nvSpPr>
            <p:cNvPr id="6101" name="Google Shape;6101;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72"/>
          <p:cNvGrpSpPr/>
          <p:nvPr/>
        </p:nvGrpSpPr>
        <p:grpSpPr>
          <a:xfrm>
            <a:off x="8023491" y="2748809"/>
            <a:ext cx="226264" cy="350079"/>
            <a:chOff x="6164975" y="3211525"/>
            <a:chExt cx="191425" cy="296175"/>
          </a:xfrm>
        </p:grpSpPr>
        <p:sp>
          <p:nvSpPr>
            <p:cNvPr id="6109" name="Google Shape;6109;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2"/>
          <p:cNvGrpSpPr/>
          <p:nvPr/>
        </p:nvGrpSpPr>
        <p:grpSpPr>
          <a:xfrm>
            <a:off x="5285528" y="1397084"/>
            <a:ext cx="352886" cy="350049"/>
            <a:chOff x="946175" y="3253275"/>
            <a:chExt cx="298550" cy="296150"/>
          </a:xfrm>
        </p:grpSpPr>
        <p:sp>
          <p:nvSpPr>
            <p:cNvPr id="6117" name="Google Shape;6117;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2"/>
          <p:cNvGrpSpPr/>
          <p:nvPr/>
        </p:nvGrpSpPr>
        <p:grpSpPr>
          <a:xfrm>
            <a:off x="5286459" y="1839048"/>
            <a:ext cx="351024" cy="347301"/>
            <a:chOff x="946175" y="3619500"/>
            <a:chExt cx="296975" cy="293825"/>
          </a:xfrm>
        </p:grpSpPr>
        <p:sp>
          <p:nvSpPr>
            <p:cNvPr id="6123" name="Google Shape;6123;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2"/>
          <p:cNvGrpSpPr/>
          <p:nvPr/>
        </p:nvGrpSpPr>
        <p:grpSpPr>
          <a:xfrm>
            <a:off x="5286001" y="2283682"/>
            <a:ext cx="351940" cy="350995"/>
            <a:chOff x="944600" y="3981825"/>
            <a:chExt cx="297750" cy="296950"/>
          </a:xfrm>
        </p:grpSpPr>
        <p:sp>
          <p:nvSpPr>
            <p:cNvPr id="6130" name="Google Shape;6130;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2"/>
          <p:cNvGrpSpPr/>
          <p:nvPr/>
        </p:nvGrpSpPr>
        <p:grpSpPr>
          <a:xfrm>
            <a:off x="7502937" y="1397542"/>
            <a:ext cx="350079" cy="349133"/>
            <a:chOff x="2768750" y="3227275"/>
            <a:chExt cx="296175" cy="295375"/>
          </a:xfrm>
        </p:grpSpPr>
        <p:sp>
          <p:nvSpPr>
            <p:cNvPr id="6135" name="Google Shape;6135;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72"/>
          <p:cNvGrpSpPr/>
          <p:nvPr/>
        </p:nvGrpSpPr>
        <p:grpSpPr>
          <a:xfrm>
            <a:off x="7523888" y="1838414"/>
            <a:ext cx="308177" cy="348572"/>
            <a:chOff x="2786075" y="3591800"/>
            <a:chExt cx="260725" cy="294900"/>
          </a:xfrm>
        </p:grpSpPr>
        <p:sp>
          <p:nvSpPr>
            <p:cNvPr id="6144" name="Google Shape;6144;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2"/>
          <p:cNvGrpSpPr/>
          <p:nvPr/>
        </p:nvGrpSpPr>
        <p:grpSpPr>
          <a:xfrm>
            <a:off x="7564387" y="2284141"/>
            <a:ext cx="227180" cy="350079"/>
            <a:chOff x="2819150" y="3955025"/>
            <a:chExt cx="192200" cy="296175"/>
          </a:xfrm>
        </p:grpSpPr>
        <p:sp>
          <p:nvSpPr>
            <p:cNvPr id="6150" name="Google Shape;6150;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72"/>
          <p:cNvGrpSpPr/>
          <p:nvPr/>
        </p:nvGrpSpPr>
        <p:grpSpPr>
          <a:xfrm>
            <a:off x="6188160" y="2749739"/>
            <a:ext cx="349133" cy="348217"/>
            <a:chOff x="4629125" y="3235150"/>
            <a:chExt cx="295375" cy="294600"/>
          </a:xfrm>
        </p:grpSpPr>
        <p:sp>
          <p:nvSpPr>
            <p:cNvPr id="6155" name="Google Shape;6155;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2"/>
          <p:cNvGrpSpPr/>
          <p:nvPr/>
        </p:nvGrpSpPr>
        <p:grpSpPr>
          <a:xfrm>
            <a:off x="6188145" y="3197272"/>
            <a:ext cx="349163" cy="349133"/>
            <a:chOff x="4628325" y="3599825"/>
            <a:chExt cx="295400" cy="295375"/>
          </a:xfrm>
        </p:grpSpPr>
        <p:sp>
          <p:nvSpPr>
            <p:cNvPr id="6161" name="Google Shape;6161;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2"/>
          <p:cNvGrpSpPr/>
          <p:nvPr/>
        </p:nvGrpSpPr>
        <p:grpSpPr>
          <a:xfrm>
            <a:off x="6209096" y="3672883"/>
            <a:ext cx="307261" cy="350079"/>
            <a:chOff x="4645650" y="3962900"/>
            <a:chExt cx="259950" cy="296175"/>
          </a:xfrm>
        </p:grpSpPr>
        <p:sp>
          <p:nvSpPr>
            <p:cNvPr id="6174" name="Google Shape;6174;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2"/>
          <p:cNvGrpSpPr/>
          <p:nvPr/>
        </p:nvGrpSpPr>
        <p:grpSpPr>
          <a:xfrm>
            <a:off x="7962056" y="3197745"/>
            <a:ext cx="349133" cy="348188"/>
            <a:chOff x="6143725" y="3582500"/>
            <a:chExt cx="295375" cy="294575"/>
          </a:xfrm>
        </p:grpSpPr>
        <p:sp>
          <p:nvSpPr>
            <p:cNvPr id="6181" name="Google Shape;6181;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2"/>
          <p:cNvGrpSpPr/>
          <p:nvPr/>
        </p:nvGrpSpPr>
        <p:grpSpPr>
          <a:xfrm>
            <a:off x="5730883" y="1397084"/>
            <a:ext cx="350995" cy="350049"/>
            <a:chOff x="1310075" y="3253275"/>
            <a:chExt cx="296950" cy="296150"/>
          </a:xfrm>
        </p:grpSpPr>
        <p:sp>
          <p:nvSpPr>
            <p:cNvPr id="6189" name="Google Shape;6189;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2" name="Google Shape;6192;p7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3" name="Google Shape;6193;p72"/>
          <p:cNvGrpSpPr/>
          <p:nvPr/>
        </p:nvGrpSpPr>
        <p:grpSpPr>
          <a:xfrm>
            <a:off x="5730410" y="2283343"/>
            <a:ext cx="351941" cy="351675"/>
            <a:chOff x="1310075" y="3980250"/>
            <a:chExt cx="297750" cy="297525"/>
          </a:xfrm>
        </p:grpSpPr>
        <p:sp>
          <p:nvSpPr>
            <p:cNvPr id="6194" name="Google Shape;6194;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72"/>
          <p:cNvGrpSpPr/>
          <p:nvPr/>
        </p:nvGrpSpPr>
        <p:grpSpPr>
          <a:xfrm>
            <a:off x="7995198" y="1397542"/>
            <a:ext cx="266305" cy="349133"/>
            <a:chOff x="3167275" y="3227275"/>
            <a:chExt cx="225300" cy="295375"/>
          </a:xfrm>
        </p:grpSpPr>
        <p:sp>
          <p:nvSpPr>
            <p:cNvPr id="6199" name="Google Shape;6199;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4" name="Google Shape;6204;p7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5" name="Google Shape;6205;p72"/>
          <p:cNvGrpSpPr/>
          <p:nvPr/>
        </p:nvGrpSpPr>
        <p:grpSpPr>
          <a:xfrm>
            <a:off x="7952380" y="2284599"/>
            <a:ext cx="351940" cy="349163"/>
            <a:chOff x="3133425" y="3955025"/>
            <a:chExt cx="297750" cy="295400"/>
          </a:xfrm>
        </p:grpSpPr>
        <p:sp>
          <p:nvSpPr>
            <p:cNvPr id="6206" name="Google Shape;6206;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2"/>
          <p:cNvGrpSpPr/>
          <p:nvPr/>
        </p:nvGrpSpPr>
        <p:grpSpPr>
          <a:xfrm>
            <a:off x="6632554" y="2748187"/>
            <a:ext cx="350079" cy="351320"/>
            <a:chOff x="4991425" y="3234750"/>
            <a:chExt cx="296175" cy="297225"/>
          </a:xfrm>
        </p:grpSpPr>
        <p:sp>
          <p:nvSpPr>
            <p:cNvPr id="6210" name="Google Shape;6210;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2"/>
          <p:cNvGrpSpPr/>
          <p:nvPr/>
        </p:nvGrpSpPr>
        <p:grpSpPr>
          <a:xfrm>
            <a:off x="6632554" y="3217750"/>
            <a:ext cx="350079" cy="308177"/>
            <a:chOff x="4991425" y="3617150"/>
            <a:chExt cx="296175" cy="260725"/>
          </a:xfrm>
        </p:grpSpPr>
        <p:sp>
          <p:nvSpPr>
            <p:cNvPr id="6217" name="Google Shape;6217;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2"/>
          <p:cNvGrpSpPr/>
          <p:nvPr/>
        </p:nvGrpSpPr>
        <p:grpSpPr>
          <a:xfrm>
            <a:off x="6709827" y="3673341"/>
            <a:ext cx="195532" cy="349163"/>
            <a:chOff x="5056800" y="3962900"/>
            <a:chExt cx="165425" cy="295400"/>
          </a:xfrm>
        </p:grpSpPr>
        <p:sp>
          <p:nvSpPr>
            <p:cNvPr id="6225" name="Google Shape;6225;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2"/>
          <p:cNvGrpSpPr/>
          <p:nvPr/>
        </p:nvGrpSpPr>
        <p:grpSpPr>
          <a:xfrm>
            <a:off x="7961125" y="3673357"/>
            <a:ext cx="350995" cy="349133"/>
            <a:chOff x="6168925" y="3936925"/>
            <a:chExt cx="296950" cy="295375"/>
          </a:xfrm>
        </p:grpSpPr>
        <p:sp>
          <p:nvSpPr>
            <p:cNvPr id="6229" name="Google Shape;6229;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2"/>
          <p:cNvGrpSpPr/>
          <p:nvPr/>
        </p:nvGrpSpPr>
        <p:grpSpPr>
          <a:xfrm>
            <a:off x="6174844" y="1390429"/>
            <a:ext cx="348188" cy="349133"/>
            <a:chOff x="1674750" y="3254050"/>
            <a:chExt cx="294575" cy="295375"/>
          </a:xfrm>
        </p:grpSpPr>
        <p:sp>
          <p:nvSpPr>
            <p:cNvPr id="6236" name="Google Shape;6236;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2"/>
          <p:cNvGrpSpPr/>
          <p:nvPr/>
        </p:nvGrpSpPr>
        <p:grpSpPr>
          <a:xfrm>
            <a:off x="6189239" y="1838132"/>
            <a:ext cx="319347" cy="349133"/>
            <a:chOff x="1687350" y="3618725"/>
            <a:chExt cx="270175" cy="295375"/>
          </a:xfrm>
        </p:grpSpPr>
        <p:sp>
          <p:nvSpPr>
            <p:cNvPr id="6240" name="Google Shape;6240;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2"/>
          <p:cNvGrpSpPr/>
          <p:nvPr/>
        </p:nvGrpSpPr>
        <p:grpSpPr>
          <a:xfrm>
            <a:off x="6172942" y="2284613"/>
            <a:ext cx="351940" cy="349133"/>
            <a:chOff x="1672375" y="3982600"/>
            <a:chExt cx="297750" cy="295375"/>
          </a:xfrm>
        </p:grpSpPr>
        <p:sp>
          <p:nvSpPr>
            <p:cNvPr id="6244" name="Google Shape;6244;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72"/>
          <p:cNvGrpSpPr/>
          <p:nvPr/>
        </p:nvGrpSpPr>
        <p:grpSpPr>
          <a:xfrm>
            <a:off x="4864934" y="2748808"/>
            <a:ext cx="350079" cy="350079"/>
            <a:chOff x="3497300" y="3227275"/>
            <a:chExt cx="296175" cy="296175"/>
          </a:xfrm>
        </p:grpSpPr>
        <p:sp>
          <p:nvSpPr>
            <p:cNvPr id="6248" name="Google Shape;6248;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72"/>
          <p:cNvGrpSpPr/>
          <p:nvPr/>
        </p:nvGrpSpPr>
        <p:grpSpPr>
          <a:xfrm>
            <a:off x="4865407" y="3198203"/>
            <a:ext cx="349133" cy="347272"/>
            <a:chOff x="3497300" y="3591950"/>
            <a:chExt cx="295375" cy="293800"/>
          </a:xfrm>
        </p:grpSpPr>
        <p:sp>
          <p:nvSpPr>
            <p:cNvPr id="6257" name="Google Shape;6257;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2"/>
          <p:cNvGrpSpPr/>
          <p:nvPr/>
        </p:nvGrpSpPr>
        <p:grpSpPr>
          <a:xfrm>
            <a:off x="4865407" y="3673341"/>
            <a:ext cx="349133" cy="349163"/>
            <a:chOff x="3497300" y="3955025"/>
            <a:chExt cx="295375" cy="295400"/>
          </a:xfrm>
        </p:grpSpPr>
        <p:sp>
          <p:nvSpPr>
            <p:cNvPr id="6266" name="Google Shape;6266;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72"/>
          <p:cNvGrpSpPr/>
          <p:nvPr/>
        </p:nvGrpSpPr>
        <p:grpSpPr>
          <a:xfrm>
            <a:off x="7089979" y="2749532"/>
            <a:ext cx="327739" cy="348631"/>
            <a:chOff x="5364750" y="3235150"/>
            <a:chExt cx="277275" cy="294950"/>
          </a:xfrm>
        </p:grpSpPr>
        <p:sp>
          <p:nvSpPr>
            <p:cNvPr id="6270" name="Google Shape;6270;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2"/>
          <p:cNvGrpSpPr/>
          <p:nvPr/>
        </p:nvGrpSpPr>
        <p:grpSpPr>
          <a:xfrm>
            <a:off x="7078337" y="3195868"/>
            <a:ext cx="351024" cy="351941"/>
            <a:chOff x="5355300" y="3598250"/>
            <a:chExt cx="296975" cy="297750"/>
          </a:xfrm>
        </p:grpSpPr>
        <p:sp>
          <p:nvSpPr>
            <p:cNvPr id="6279" name="Google Shape;6279;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2"/>
          <p:cNvGrpSpPr/>
          <p:nvPr/>
        </p:nvGrpSpPr>
        <p:grpSpPr>
          <a:xfrm>
            <a:off x="7082533" y="3734790"/>
            <a:ext cx="342632" cy="226264"/>
            <a:chOff x="5358450" y="4015675"/>
            <a:chExt cx="289875" cy="191425"/>
          </a:xfrm>
        </p:grpSpPr>
        <p:sp>
          <p:nvSpPr>
            <p:cNvPr id="6288" name="Google Shape;6288;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2"/>
          <p:cNvGrpSpPr/>
          <p:nvPr/>
        </p:nvGrpSpPr>
        <p:grpSpPr>
          <a:xfrm>
            <a:off x="6209015" y="4117322"/>
            <a:ext cx="351024" cy="325464"/>
            <a:chOff x="6543825" y="3202075"/>
            <a:chExt cx="296975" cy="275350"/>
          </a:xfrm>
        </p:grpSpPr>
        <p:sp>
          <p:nvSpPr>
            <p:cNvPr id="6293" name="Google Shape;6293;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72"/>
          <p:cNvGrpSpPr/>
          <p:nvPr/>
        </p:nvGrpSpPr>
        <p:grpSpPr>
          <a:xfrm>
            <a:off x="6615996" y="1397069"/>
            <a:ext cx="350079" cy="350079"/>
            <a:chOff x="2037825" y="3254050"/>
            <a:chExt cx="296175" cy="296175"/>
          </a:xfrm>
        </p:grpSpPr>
        <p:sp>
          <p:nvSpPr>
            <p:cNvPr id="6301" name="Google Shape;6301;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72"/>
          <p:cNvGrpSpPr/>
          <p:nvPr/>
        </p:nvGrpSpPr>
        <p:grpSpPr>
          <a:xfrm>
            <a:off x="6614135" y="1838236"/>
            <a:ext cx="353802" cy="348926"/>
            <a:chOff x="2034675" y="3617925"/>
            <a:chExt cx="299325" cy="295200"/>
          </a:xfrm>
        </p:grpSpPr>
        <p:sp>
          <p:nvSpPr>
            <p:cNvPr id="6308" name="Google Shape;6308;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72"/>
          <p:cNvGrpSpPr/>
          <p:nvPr/>
        </p:nvGrpSpPr>
        <p:grpSpPr>
          <a:xfrm>
            <a:off x="6615996" y="2284613"/>
            <a:ext cx="350079" cy="349133"/>
            <a:chOff x="2037825" y="3981825"/>
            <a:chExt cx="296175" cy="295375"/>
          </a:xfrm>
        </p:grpSpPr>
        <p:sp>
          <p:nvSpPr>
            <p:cNvPr id="6314" name="Google Shape;6314;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2"/>
          <p:cNvGrpSpPr/>
          <p:nvPr/>
        </p:nvGrpSpPr>
        <p:grpSpPr>
          <a:xfrm>
            <a:off x="5301014" y="2780929"/>
            <a:ext cx="350079" cy="285837"/>
            <a:chOff x="3860400" y="3254050"/>
            <a:chExt cx="296175" cy="241825"/>
          </a:xfrm>
        </p:grpSpPr>
        <p:sp>
          <p:nvSpPr>
            <p:cNvPr id="6318" name="Google Shape;6318;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2"/>
          <p:cNvGrpSpPr/>
          <p:nvPr/>
        </p:nvGrpSpPr>
        <p:grpSpPr>
          <a:xfrm>
            <a:off x="5300541" y="3196800"/>
            <a:ext cx="351024" cy="350079"/>
            <a:chOff x="3859600" y="3591950"/>
            <a:chExt cx="296975" cy="296175"/>
          </a:xfrm>
        </p:grpSpPr>
        <p:sp>
          <p:nvSpPr>
            <p:cNvPr id="6326" name="Google Shape;6326;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2"/>
          <p:cNvGrpSpPr/>
          <p:nvPr/>
        </p:nvGrpSpPr>
        <p:grpSpPr>
          <a:xfrm>
            <a:off x="5301014" y="3672883"/>
            <a:ext cx="350079" cy="350079"/>
            <a:chOff x="3860400" y="3955025"/>
            <a:chExt cx="296175" cy="296175"/>
          </a:xfrm>
        </p:grpSpPr>
        <p:sp>
          <p:nvSpPr>
            <p:cNvPr id="6330" name="Google Shape;6330;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2"/>
          <p:cNvGrpSpPr/>
          <p:nvPr/>
        </p:nvGrpSpPr>
        <p:grpSpPr>
          <a:xfrm>
            <a:off x="7516230" y="2749281"/>
            <a:ext cx="355664" cy="349133"/>
            <a:chOff x="5716825" y="3235950"/>
            <a:chExt cx="300900" cy="295375"/>
          </a:xfrm>
        </p:grpSpPr>
        <p:sp>
          <p:nvSpPr>
            <p:cNvPr id="6336" name="Google Shape;6336;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2"/>
          <p:cNvGrpSpPr/>
          <p:nvPr/>
        </p:nvGrpSpPr>
        <p:grpSpPr>
          <a:xfrm>
            <a:off x="7529261" y="3207969"/>
            <a:ext cx="329601" cy="327739"/>
            <a:chOff x="5727850" y="3609275"/>
            <a:chExt cx="278850" cy="277275"/>
          </a:xfrm>
        </p:grpSpPr>
        <p:sp>
          <p:nvSpPr>
            <p:cNvPr id="6341" name="Google Shape;6341;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2"/>
          <p:cNvGrpSpPr/>
          <p:nvPr/>
        </p:nvGrpSpPr>
        <p:grpSpPr>
          <a:xfrm>
            <a:off x="7540446" y="3673356"/>
            <a:ext cx="307231" cy="349133"/>
            <a:chOff x="5736525" y="3963700"/>
            <a:chExt cx="259925" cy="295375"/>
          </a:xfrm>
        </p:grpSpPr>
        <p:sp>
          <p:nvSpPr>
            <p:cNvPr id="6347" name="Google Shape;6347;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72"/>
          <p:cNvGrpSpPr/>
          <p:nvPr/>
        </p:nvGrpSpPr>
        <p:grpSpPr>
          <a:xfrm>
            <a:off x="6632026" y="4122683"/>
            <a:ext cx="351024" cy="350079"/>
            <a:chOff x="6553275" y="3604550"/>
            <a:chExt cx="296975" cy="296175"/>
          </a:xfrm>
        </p:grpSpPr>
        <p:sp>
          <p:nvSpPr>
            <p:cNvPr id="6355" name="Google Shape;6355;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1" name="Google Shape;6361;p7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62" name="Google Shape;6362;p7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6"/>
        <p:cNvGrpSpPr/>
        <p:nvPr/>
      </p:nvGrpSpPr>
      <p:grpSpPr>
        <a:xfrm>
          <a:off x="0" y="0"/>
          <a:ext cx="0" cy="0"/>
          <a:chOff x="0" y="0"/>
          <a:chExt cx="0" cy="0"/>
        </a:xfrm>
      </p:grpSpPr>
      <p:grpSp>
        <p:nvGrpSpPr>
          <p:cNvPr id="6367" name="Google Shape;6367;p73"/>
          <p:cNvGrpSpPr/>
          <p:nvPr/>
        </p:nvGrpSpPr>
        <p:grpSpPr>
          <a:xfrm>
            <a:off x="859032" y="1380546"/>
            <a:ext cx="294401" cy="353645"/>
            <a:chOff x="-35814600" y="3202075"/>
            <a:chExt cx="242625" cy="291450"/>
          </a:xfrm>
        </p:grpSpPr>
        <p:sp>
          <p:nvSpPr>
            <p:cNvPr id="6368" name="Google Shape;6368;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73"/>
          <p:cNvGrpSpPr/>
          <p:nvPr/>
        </p:nvGrpSpPr>
        <p:grpSpPr>
          <a:xfrm>
            <a:off x="829410" y="1821466"/>
            <a:ext cx="353645" cy="353888"/>
            <a:chOff x="-35839800" y="3561025"/>
            <a:chExt cx="291450" cy="291650"/>
          </a:xfrm>
        </p:grpSpPr>
        <p:sp>
          <p:nvSpPr>
            <p:cNvPr id="6376" name="Google Shape;6376;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3" name="Google Shape;6383;p7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73"/>
          <p:cNvGrpSpPr/>
          <p:nvPr/>
        </p:nvGrpSpPr>
        <p:grpSpPr>
          <a:xfrm>
            <a:off x="3066955" y="1380546"/>
            <a:ext cx="353645" cy="353645"/>
            <a:chOff x="-34003850" y="3227275"/>
            <a:chExt cx="291450" cy="291450"/>
          </a:xfrm>
        </p:grpSpPr>
        <p:sp>
          <p:nvSpPr>
            <p:cNvPr id="6385" name="Google Shape;6385;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3"/>
          <p:cNvGrpSpPr/>
          <p:nvPr/>
        </p:nvGrpSpPr>
        <p:grpSpPr>
          <a:xfrm>
            <a:off x="3066485" y="1821238"/>
            <a:ext cx="354586" cy="354343"/>
            <a:chOff x="-34004625" y="3585850"/>
            <a:chExt cx="292225" cy="292025"/>
          </a:xfrm>
        </p:grpSpPr>
        <p:sp>
          <p:nvSpPr>
            <p:cNvPr id="6391" name="Google Shape;6391;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3"/>
          <p:cNvGrpSpPr/>
          <p:nvPr/>
        </p:nvGrpSpPr>
        <p:grpSpPr>
          <a:xfrm>
            <a:off x="3066000" y="2256439"/>
            <a:ext cx="355557" cy="354616"/>
            <a:chOff x="-34005425" y="3945575"/>
            <a:chExt cx="293025" cy="292250"/>
          </a:xfrm>
        </p:grpSpPr>
        <p:sp>
          <p:nvSpPr>
            <p:cNvPr id="6397" name="Google Shape;6397;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73"/>
          <p:cNvGrpSpPr/>
          <p:nvPr/>
        </p:nvGrpSpPr>
        <p:grpSpPr>
          <a:xfrm>
            <a:off x="1713099" y="2729615"/>
            <a:ext cx="358408" cy="355557"/>
            <a:chOff x="-32174975" y="3192625"/>
            <a:chExt cx="295375" cy="293025"/>
          </a:xfrm>
        </p:grpSpPr>
        <p:sp>
          <p:nvSpPr>
            <p:cNvPr id="6401" name="Google Shape;6401;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7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73"/>
          <p:cNvGrpSpPr/>
          <p:nvPr/>
        </p:nvGrpSpPr>
        <p:grpSpPr>
          <a:xfrm>
            <a:off x="3952249" y="2730570"/>
            <a:ext cx="354586" cy="353645"/>
            <a:chOff x="-30345325" y="3184750"/>
            <a:chExt cx="292225" cy="291450"/>
          </a:xfrm>
        </p:grpSpPr>
        <p:sp>
          <p:nvSpPr>
            <p:cNvPr id="6408" name="Google Shape;6408;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3"/>
          <p:cNvGrpSpPr/>
          <p:nvPr/>
        </p:nvGrpSpPr>
        <p:grpSpPr>
          <a:xfrm>
            <a:off x="1277001" y="1380546"/>
            <a:ext cx="353645" cy="353645"/>
            <a:chOff x="-35481425" y="3202075"/>
            <a:chExt cx="291450" cy="291450"/>
          </a:xfrm>
        </p:grpSpPr>
        <p:sp>
          <p:nvSpPr>
            <p:cNvPr id="6414" name="Google Shape;6414;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3"/>
          <p:cNvGrpSpPr/>
          <p:nvPr/>
        </p:nvGrpSpPr>
        <p:grpSpPr>
          <a:xfrm>
            <a:off x="1276531" y="1822072"/>
            <a:ext cx="354586" cy="352675"/>
            <a:chOff x="-35482200" y="3561225"/>
            <a:chExt cx="292225" cy="290650"/>
          </a:xfrm>
        </p:grpSpPr>
        <p:sp>
          <p:nvSpPr>
            <p:cNvPr id="6422" name="Google Shape;6422;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73"/>
          <p:cNvGrpSpPr/>
          <p:nvPr/>
        </p:nvGrpSpPr>
        <p:grpSpPr>
          <a:xfrm>
            <a:off x="1277001" y="2256940"/>
            <a:ext cx="353645" cy="353615"/>
            <a:chOff x="-35481425" y="3919600"/>
            <a:chExt cx="291450" cy="291425"/>
          </a:xfrm>
        </p:grpSpPr>
        <p:sp>
          <p:nvSpPr>
            <p:cNvPr id="6426" name="Google Shape;6426;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73"/>
          <p:cNvGrpSpPr/>
          <p:nvPr/>
        </p:nvGrpSpPr>
        <p:grpSpPr>
          <a:xfrm>
            <a:off x="3512636" y="1381031"/>
            <a:ext cx="357468" cy="352675"/>
            <a:chOff x="-33645475" y="3228075"/>
            <a:chExt cx="294600" cy="290650"/>
          </a:xfrm>
        </p:grpSpPr>
        <p:sp>
          <p:nvSpPr>
            <p:cNvPr id="6435" name="Google Shape;6435;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73"/>
          <p:cNvGrpSpPr/>
          <p:nvPr/>
        </p:nvGrpSpPr>
        <p:grpSpPr>
          <a:xfrm>
            <a:off x="3513606" y="1821116"/>
            <a:ext cx="355526" cy="354586"/>
            <a:chOff x="-33646250" y="3586425"/>
            <a:chExt cx="293000" cy="292225"/>
          </a:xfrm>
        </p:grpSpPr>
        <p:sp>
          <p:nvSpPr>
            <p:cNvPr id="6443" name="Google Shape;6443;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3"/>
          <p:cNvGrpSpPr/>
          <p:nvPr/>
        </p:nvGrpSpPr>
        <p:grpSpPr>
          <a:xfrm>
            <a:off x="3514076" y="2255969"/>
            <a:ext cx="354586" cy="355557"/>
            <a:chOff x="-33645475" y="3944800"/>
            <a:chExt cx="292225" cy="293025"/>
          </a:xfrm>
        </p:grpSpPr>
        <p:sp>
          <p:nvSpPr>
            <p:cNvPr id="6446" name="Google Shape;6446;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73"/>
          <p:cNvGrpSpPr/>
          <p:nvPr/>
        </p:nvGrpSpPr>
        <p:grpSpPr>
          <a:xfrm>
            <a:off x="2167295" y="2729706"/>
            <a:ext cx="352675" cy="355375"/>
            <a:chOff x="-31809525" y="3192625"/>
            <a:chExt cx="290650" cy="292875"/>
          </a:xfrm>
        </p:grpSpPr>
        <p:sp>
          <p:nvSpPr>
            <p:cNvPr id="6457" name="Google Shape;6457;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3"/>
          <p:cNvGrpSpPr/>
          <p:nvPr/>
        </p:nvGrpSpPr>
        <p:grpSpPr>
          <a:xfrm>
            <a:off x="2166810" y="3200258"/>
            <a:ext cx="353645" cy="355557"/>
            <a:chOff x="-31811100" y="3550975"/>
            <a:chExt cx="291450" cy="293025"/>
          </a:xfrm>
        </p:grpSpPr>
        <p:sp>
          <p:nvSpPr>
            <p:cNvPr id="6462" name="Google Shape;6462;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3"/>
          <p:cNvGrpSpPr/>
          <p:nvPr/>
        </p:nvGrpSpPr>
        <p:grpSpPr>
          <a:xfrm>
            <a:off x="2160606" y="3664562"/>
            <a:ext cx="366052" cy="356831"/>
            <a:chOff x="-31817400" y="3910025"/>
            <a:chExt cx="301675" cy="294075"/>
          </a:xfrm>
        </p:grpSpPr>
        <p:sp>
          <p:nvSpPr>
            <p:cNvPr id="6470" name="Google Shape;6470;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3"/>
          <p:cNvGrpSpPr/>
          <p:nvPr/>
        </p:nvGrpSpPr>
        <p:grpSpPr>
          <a:xfrm>
            <a:off x="3952234" y="3200743"/>
            <a:ext cx="354616" cy="354586"/>
            <a:chOff x="-30354000" y="3569100"/>
            <a:chExt cx="292250" cy="292225"/>
          </a:xfrm>
        </p:grpSpPr>
        <p:sp>
          <p:nvSpPr>
            <p:cNvPr id="6474" name="Google Shape;6474;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3"/>
          <p:cNvGrpSpPr/>
          <p:nvPr/>
        </p:nvGrpSpPr>
        <p:grpSpPr>
          <a:xfrm>
            <a:off x="1730812" y="1380546"/>
            <a:ext cx="342148" cy="353645"/>
            <a:chOff x="-35118325" y="3202075"/>
            <a:chExt cx="281975" cy="291450"/>
          </a:xfrm>
        </p:grpSpPr>
        <p:sp>
          <p:nvSpPr>
            <p:cNvPr id="6481" name="Google Shape;6481;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3"/>
          <p:cNvGrpSpPr/>
          <p:nvPr/>
        </p:nvGrpSpPr>
        <p:grpSpPr>
          <a:xfrm>
            <a:off x="1724593" y="1821799"/>
            <a:ext cx="354586" cy="353221"/>
            <a:chOff x="-35123050" y="3561225"/>
            <a:chExt cx="292225" cy="291100"/>
          </a:xfrm>
        </p:grpSpPr>
        <p:sp>
          <p:nvSpPr>
            <p:cNvPr id="6486" name="Google Shape;6486;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3"/>
          <p:cNvGrpSpPr/>
          <p:nvPr/>
        </p:nvGrpSpPr>
        <p:grpSpPr>
          <a:xfrm>
            <a:off x="1766652" y="2256940"/>
            <a:ext cx="270467" cy="353615"/>
            <a:chOff x="-35089175" y="3919600"/>
            <a:chExt cx="222900" cy="291425"/>
          </a:xfrm>
        </p:grpSpPr>
        <p:sp>
          <p:nvSpPr>
            <p:cNvPr id="6489" name="Google Shape;6489;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3"/>
          <p:cNvGrpSpPr/>
          <p:nvPr/>
        </p:nvGrpSpPr>
        <p:grpSpPr>
          <a:xfrm>
            <a:off x="3963648" y="1380303"/>
            <a:ext cx="336445" cy="354131"/>
            <a:chOff x="-33277650" y="3226875"/>
            <a:chExt cx="277275" cy="291850"/>
          </a:xfrm>
        </p:grpSpPr>
        <p:sp>
          <p:nvSpPr>
            <p:cNvPr id="6492" name="Google Shape;6492;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3"/>
          <p:cNvGrpSpPr/>
          <p:nvPr/>
        </p:nvGrpSpPr>
        <p:grpSpPr>
          <a:xfrm>
            <a:off x="3955048" y="1821587"/>
            <a:ext cx="353645" cy="353645"/>
            <a:chOff x="-33286325" y="3586425"/>
            <a:chExt cx="291450" cy="291450"/>
          </a:xfrm>
        </p:grpSpPr>
        <p:sp>
          <p:nvSpPr>
            <p:cNvPr id="6500" name="Google Shape;6500;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3"/>
          <p:cNvGrpSpPr/>
          <p:nvPr/>
        </p:nvGrpSpPr>
        <p:grpSpPr>
          <a:xfrm>
            <a:off x="3955048" y="2255969"/>
            <a:ext cx="353645" cy="355557"/>
            <a:chOff x="-33286325" y="3944800"/>
            <a:chExt cx="291450" cy="293025"/>
          </a:xfrm>
        </p:grpSpPr>
        <p:sp>
          <p:nvSpPr>
            <p:cNvPr id="6506" name="Google Shape;6506;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73"/>
          <p:cNvGrpSpPr/>
          <p:nvPr/>
        </p:nvGrpSpPr>
        <p:grpSpPr>
          <a:xfrm>
            <a:off x="2613445" y="2729129"/>
            <a:ext cx="353645" cy="356527"/>
            <a:chOff x="-31452725" y="3191825"/>
            <a:chExt cx="291450" cy="293825"/>
          </a:xfrm>
        </p:grpSpPr>
        <p:sp>
          <p:nvSpPr>
            <p:cNvPr id="6511" name="Google Shape;6511;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3"/>
          <p:cNvGrpSpPr/>
          <p:nvPr/>
        </p:nvGrpSpPr>
        <p:grpSpPr>
          <a:xfrm>
            <a:off x="2612975" y="3200744"/>
            <a:ext cx="354586" cy="354586"/>
            <a:chOff x="-31452725" y="3551775"/>
            <a:chExt cx="292225" cy="292225"/>
          </a:xfrm>
        </p:grpSpPr>
        <p:sp>
          <p:nvSpPr>
            <p:cNvPr id="6516" name="Google Shape;6516;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3"/>
          <p:cNvGrpSpPr/>
          <p:nvPr/>
        </p:nvGrpSpPr>
        <p:grpSpPr>
          <a:xfrm>
            <a:off x="2611534" y="3664729"/>
            <a:ext cx="357468" cy="356497"/>
            <a:chOff x="-31455100" y="3909350"/>
            <a:chExt cx="294600" cy="293800"/>
          </a:xfrm>
        </p:grpSpPr>
        <p:sp>
          <p:nvSpPr>
            <p:cNvPr id="6521" name="Google Shape;6521;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3"/>
          <p:cNvGrpSpPr/>
          <p:nvPr/>
        </p:nvGrpSpPr>
        <p:grpSpPr>
          <a:xfrm>
            <a:off x="3952719" y="3665684"/>
            <a:ext cx="353645" cy="354586"/>
            <a:chOff x="-30345325" y="3918800"/>
            <a:chExt cx="291450" cy="292225"/>
          </a:xfrm>
        </p:grpSpPr>
        <p:sp>
          <p:nvSpPr>
            <p:cNvPr id="6524" name="Google Shape;6524;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3"/>
          <p:cNvGrpSpPr/>
          <p:nvPr/>
        </p:nvGrpSpPr>
        <p:grpSpPr>
          <a:xfrm>
            <a:off x="2172184" y="1821587"/>
            <a:ext cx="353645" cy="353645"/>
            <a:chOff x="-34763900" y="3561225"/>
            <a:chExt cx="291450" cy="291450"/>
          </a:xfrm>
        </p:grpSpPr>
        <p:sp>
          <p:nvSpPr>
            <p:cNvPr id="6530" name="Google Shape;6530;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7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73"/>
          <p:cNvGrpSpPr/>
          <p:nvPr/>
        </p:nvGrpSpPr>
        <p:grpSpPr>
          <a:xfrm>
            <a:off x="827081" y="2730099"/>
            <a:ext cx="354586" cy="354586"/>
            <a:chOff x="-32927950" y="3227275"/>
            <a:chExt cx="292225" cy="292225"/>
          </a:xfrm>
        </p:grpSpPr>
        <p:sp>
          <p:nvSpPr>
            <p:cNvPr id="6535" name="Google Shape;6535;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3"/>
          <p:cNvGrpSpPr/>
          <p:nvPr/>
        </p:nvGrpSpPr>
        <p:grpSpPr>
          <a:xfrm>
            <a:off x="826596" y="3201213"/>
            <a:ext cx="355557" cy="353645"/>
            <a:chOff x="-32927950" y="3586425"/>
            <a:chExt cx="293025" cy="291450"/>
          </a:xfrm>
        </p:grpSpPr>
        <p:sp>
          <p:nvSpPr>
            <p:cNvPr id="6541" name="Google Shape;6541;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73"/>
          <p:cNvGrpSpPr/>
          <p:nvPr/>
        </p:nvGrpSpPr>
        <p:grpSpPr>
          <a:xfrm>
            <a:off x="827081" y="3665198"/>
            <a:ext cx="354586" cy="355557"/>
            <a:chOff x="-32927950" y="3944800"/>
            <a:chExt cx="292225" cy="293025"/>
          </a:xfrm>
        </p:grpSpPr>
        <p:sp>
          <p:nvSpPr>
            <p:cNvPr id="6547" name="Google Shape;6547;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73"/>
          <p:cNvGrpSpPr/>
          <p:nvPr/>
        </p:nvGrpSpPr>
        <p:grpSpPr>
          <a:xfrm>
            <a:off x="3055873" y="2730449"/>
            <a:ext cx="354586" cy="353888"/>
            <a:chOff x="-31094350" y="3194000"/>
            <a:chExt cx="292225" cy="291650"/>
          </a:xfrm>
        </p:grpSpPr>
        <p:sp>
          <p:nvSpPr>
            <p:cNvPr id="6557" name="Google Shape;6557;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3"/>
          <p:cNvGrpSpPr/>
          <p:nvPr/>
        </p:nvGrpSpPr>
        <p:grpSpPr>
          <a:xfrm>
            <a:off x="3056343" y="3200941"/>
            <a:ext cx="353645" cy="354191"/>
            <a:chOff x="-31093575" y="3552550"/>
            <a:chExt cx="291450" cy="291900"/>
          </a:xfrm>
        </p:grpSpPr>
        <p:sp>
          <p:nvSpPr>
            <p:cNvPr id="6566" name="Google Shape;6566;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3"/>
          <p:cNvGrpSpPr/>
          <p:nvPr/>
        </p:nvGrpSpPr>
        <p:grpSpPr>
          <a:xfrm>
            <a:off x="2182711" y="1380546"/>
            <a:ext cx="332593" cy="353645"/>
            <a:chOff x="-34755225" y="3202075"/>
            <a:chExt cx="274100" cy="291450"/>
          </a:xfrm>
        </p:grpSpPr>
        <p:sp>
          <p:nvSpPr>
            <p:cNvPr id="6571" name="Google Shape;6571;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73"/>
          <p:cNvGrpSpPr/>
          <p:nvPr/>
        </p:nvGrpSpPr>
        <p:grpSpPr>
          <a:xfrm>
            <a:off x="3056343" y="3666169"/>
            <a:ext cx="353645" cy="353615"/>
            <a:chOff x="-31093575" y="3911725"/>
            <a:chExt cx="291450" cy="291425"/>
          </a:xfrm>
        </p:grpSpPr>
        <p:sp>
          <p:nvSpPr>
            <p:cNvPr id="6579" name="Google Shape;6579;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3"/>
          <p:cNvGrpSpPr/>
          <p:nvPr/>
        </p:nvGrpSpPr>
        <p:grpSpPr>
          <a:xfrm>
            <a:off x="2165773" y="4123136"/>
            <a:ext cx="356497" cy="354586"/>
            <a:chOff x="-29946000" y="3183175"/>
            <a:chExt cx="293800" cy="292225"/>
          </a:xfrm>
        </p:grpSpPr>
        <p:sp>
          <p:nvSpPr>
            <p:cNvPr id="6582" name="Google Shape;6582;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73"/>
          <p:cNvGrpSpPr/>
          <p:nvPr/>
        </p:nvGrpSpPr>
        <p:grpSpPr>
          <a:xfrm>
            <a:off x="2610305" y="1380289"/>
            <a:ext cx="358408" cy="354161"/>
            <a:chOff x="-34408675" y="3202075"/>
            <a:chExt cx="295375" cy="291875"/>
          </a:xfrm>
        </p:grpSpPr>
        <p:sp>
          <p:nvSpPr>
            <p:cNvPr id="6589" name="Google Shape;6589;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73"/>
          <p:cNvGrpSpPr/>
          <p:nvPr/>
        </p:nvGrpSpPr>
        <p:grpSpPr>
          <a:xfrm>
            <a:off x="2612216" y="1820283"/>
            <a:ext cx="354586" cy="356254"/>
            <a:chOff x="-34405525" y="3558075"/>
            <a:chExt cx="292225" cy="293600"/>
          </a:xfrm>
        </p:grpSpPr>
        <p:sp>
          <p:nvSpPr>
            <p:cNvPr id="6594" name="Google Shape;6594;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3"/>
          <p:cNvGrpSpPr/>
          <p:nvPr/>
        </p:nvGrpSpPr>
        <p:grpSpPr>
          <a:xfrm>
            <a:off x="2611730" y="2256940"/>
            <a:ext cx="355557" cy="353615"/>
            <a:chOff x="-34406325" y="3919600"/>
            <a:chExt cx="293025" cy="291425"/>
          </a:xfrm>
        </p:grpSpPr>
        <p:sp>
          <p:nvSpPr>
            <p:cNvPr id="6598" name="Google Shape;6598;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3"/>
          <p:cNvGrpSpPr/>
          <p:nvPr/>
        </p:nvGrpSpPr>
        <p:grpSpPr>
          <a:xfrm>
            <a:off x="1275628" y="2736303"/>
            <a:ext cx="353645" cy="342179"/>
            <a:chOff x="-32568800" y="3232000"/>
            <a:chExt cx="291450" cy="282000"/>
          </a:xfrm>
        </p:grpSpPr>
        <p:sp>
          <p:nvSpPr>
            <p:cNvPr id="6606" name="Google Shape;6606;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3"/>
          <p:cNvGrpSpPr/>
          <p:nvPr/>
        </p:nvGrpSpPr>
        <p:grpSpPr>
          <a:xfrm>
            <a:off x="1275158" y="3201213"/>
            <a:ext cx="354586" cy="353645"/>
            <a:chOff x="-32569575" y="3586425"/>
            <a:chExt cx="292225" cy="291450"/>
          </a:xfrm>
        </p:grpSpPr>
        <p:sp>
          <p:nvSpPr>
            <p:cNvPr id="6609" name="Google Shape;6609;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3"/>
          <p:cNvGrpSpPr/>
          <p:nvPr/>
        </p:nvGrpSpPr>
        <p:grpSpPr>
          <a:xfrm>
            <a:off x="1266073" y="3665805"/>
            <a:ext cx="372756" cy="354343"/>
            <a:chOff x="-32576675" y="3944600"/>
            <a:chExt cx="307200" cy="292025"/>
          </a:xfrm>
        </p:grpSpPr>
        <p:sp>
          <p:nvSpPr>
            <p:cNvPr id="6612" name="Google Shape;6612;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3"/>
          <p:cNvGrpSpPr/>
          <p:nvPr/>
        </p:nvGrpSpPr>
        <p:grpSpPr>
          <a:xfrm>
            <a:off x="3511040" y="2730100"/>
            <a:ext cx="354586" cy="354586"/>
            <a:chOff x="-30735200" y="3192625"/>
            <a:chExt cx="292225" cy="292225"/>
          </a:xfrm>
        </p:grpSpPr>
        <p:sp>
          <p:nvSpPr>
            <p:cNvPr id="6615" name="Google Shape;6615;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3"/>
          <p:cNvGrpSpPr/>
          <p:nvPr/>
        </p:nvGrpSpPr>
        <p:grpSpPr>
          <a:xfrm>
            <a:off x="3511040" y="3201532"/>
            <a:ext cx="354586" cy="353008"/>
            <a:chOff x="-30735200" y="3552550"/>
            <a:chExt cx="292225" cy="290925"/>
          </a:xfrm>
        </p:grpSpPr>
        <p:sp>
          <p:nvSpPr>
            <p:cNvPr id="6623" name="Google Shape;6623;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3"/>
          <p:cNvGrpSpPr/>
          <p:nvPr/>
        </p:nvGrpSpPr>
        <p:grpSpPr>
          <a:xfrm>
            <a:off x="3511040" y="3666154"/>
            <a:ext cx="354586" cy="353645"/>
            <a:chOff x="-30735200" y="3910925"/>
            <a:chExt cx="292225" cy="291450"/>
          </a:xfrm>
        </p:grpSpPr>
        <p:sp>
          <p:nvSpPr>
            <p:cNvPr id="6626" name="Google Shape;6626;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8" name="Google Shape;6628;p7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9" name="Google Shape;6629;p73"/>
          <p:cNvGrpSpPr/>
          <p:nvPr/>
        </p:nvGrpSpPr>
        <p:grpSpPr>
          <a:xfrm>
            <a:off x="4864547" y="1375808"/>
            <a:ext cx="358971" cy="359224"/>
            <a:chOff x="-57956275" y="3197925"/>
            <a:chExt cx="319000" cy="319225"/>
          </a:xfrm>
        </p:grpSpPr>
        <p:sp>
          <p:nvSpPr>
            <p:cNvPr id="6630" name="Google Shape;6630;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3"/>
          <p:cNvGrpSpPr/>
          <p:nvPr/>
        </p:nvGrpSpPr>
        <p:grpSpPr>
          <a:xfrm>
            <a:off x="4886701" y="1832234"/>
            <a:ext cx="314662" cy="358971"/>
            <a:chOff x="-57940525" y="3590375"/>
            <a:chExt cx="279625" cy="319000"/>
          </a:xfrm>
        </p:grpSpPr>
        <p:sp>
          <p:nvSpPr>
            <p:cNvPr id="6638" name="Google Shape;6638;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3"/>
          <p:cNvGrpSpPr/>
          <p:nvPr/>
        </p:nvGrpSpPr>
        <p:grpSpPr>
          <a:xfrm>
            <a:off x="4857582" y="2273605"/>
            <a:ext cx="358099" cy="358999"/>
            <a:chOff x="-57959425" y="3982600"/>
            <a:chExt cx="318225" cy="319025"/>
          </a:xfrm>
        </p:grpSpPr>
        <p:sp>
          <p:nvSpPr>
            <p:cNvPr id="6644" name="Google Shape;6644;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73"/>
          <p:cNvGrpSpPr/>
          <p:nvPr/>
        </p:nvGrpSpPr>
        <p:grpSpPr>
          <a:xfrm>
            <a:off x="7057749" y="1376934"/>
            <a:ext cx="357226" cy="357226"/>
            <a:chOff x="-55987225" y="3198925"/>
            <a:chExt cx="317450" cy="317450"/>
          </a:xfrm>
        </p:grpSpPr>
        <p:sp>
          <p:nvSpPr>
            <p:cNvPr id="6649" name="Google Shape;6649;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73"/>
          <p:cNvGrpSpPr/>
          <p:nvPr/>
        </p:nvGrpSpPr>
        <p:grpSpPr>
          <a:xfrm>
            <a:off x="7057749" y="1832965"/>
            <a:ext cx="357226" cy="357367"/>
            <a:chOff x="-55987225" y="3591025"/>
            <a:chExt cx="317450" cy="317575"/>
          </a:xfrm>
        </p:grpSpPr>
        <p:sp>
          <p:nvSpPr>
            <p:cNvPr id="6654" name="Google Shape;6654;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3"/>
          <p:cNvGrpSpPr/>
          <p:nvPr/>
        </p:nvGrpSpPr>
        <p:grpSpPr>
          <a:xfrm>
            <a:off x="7071665" y="2273605"/>
            <a:ext cx="358999" cy="358999"/>
            <a:chOff x="-55988800" y="3982600"/>
            <a:chExt cx="319025" cy="319025"/>
          </a:xfrm>
        </p:grpSpPr>
        <p:sp>
          <p:nvSpPr>
            <p:cNvPr id="6660" name="Google Shape;6660;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3"/>
          <p:cNvGrpSpPr/>
          <p:nvPr/>
        </p:nvGrpSpPr>
        <p:grpSpPr>
          <a:xfrm>
            <a:off x="5730184" y="2731562"/>
            <a:ext cx="356326" cy="358971"/>
            <a:chOff x="-54026025" y="3192625"/>
            <a:chExt cx="316650" cy="319000"/>
          </a:xfrm>
        </p:grpSpPr>
        <p:sp>
          <p:nvSpPr>
            <p:cNvPr id="6666" name="Google Shape;6666;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3"/>
          <p:cNvGrpSpPr/>
          <p:nvPr/>
        </p:nvGrpSpPr>
        <p:grpSpPr>
          <a:xfrm>
            <a:off x="5750130" y="3202536"/>
            <a:ext cx="316434" cy="358099"/>
            <a:chOff x="-54007925" y="3584850"/>
            <a:chExt cx="281200" cy="318225"/>
          </a:xfrm>
        </p:grpSpPr>
        <p:sp>
          <p:nvSpPr>
            <p:cNvPr id="6675" name="Google Shape;6675;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3"/>
          <p:cNvGrpSpPr/>
          <p:nvPr/>
        </p:nvGrpSpPr>
        <p:grpSpPr>
          <a:xfrm>
            <a:off x="5750130" y="3664421"/>
            <a:ext cx="316434" cy="358914"/>
            <a:chOff x="-54007925" y="3975575"/>
            <a:chExt cx="281200" cy="318950"/>
          </a:xfrm>
        </p:grpSpPr>
        <p:sp>
          <p:nvSpPr>
            <p:cNvPr id="6682" name="Google Shape;6682;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3"/>
          <p:cNvGrpSpPr/>
          <p:nvPr/>
        </p:nvGrpSpPr>
        <p:grpSpPr>
          <a:xfrm>
            <a:off x="7984996" y="2748891"/>
            <a:ext cx="274770" cy="358492"/>
            <a:chOff x="-52005775" y="3208025"/>
            <a:chExt cx="244175" cy="318575"/>
          </a:xfrm>
        </p:grpSpPr>
        <p:sp>
          <p:nvSpPr>
            <p:cNvPr id="6687" name="Google Shape;6687;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3"/>
          <p:cNvGrpSpPr/>
          <p:nvPr/>
        </p:nvGrpSpPr>
        <p:grpSpPr>
          <a:xfrm>
            <a:off x="5291462" y="1376934"/>
            <a:ext cx="358099" cy="358099"/>
            <a:chOff x="-57568775" y="3198925"/>
            <a:chExt cx="318225" cy="318225"/>
          </a:xfrm>
        </p:grpSpPr>
        <p:sp>
          <p:nvSpPr>
            <p:cNvPr id="6699" name="Google Shape;6699;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3"/>
          <p:cNvGrpSpPr/>
          <p:nvPr/>
        </p:nvGrpSpPr>
        <p:grpSpPr>
          <a:xfrm>
            <a:off x="5313181" y="1832234"/>
            <a:ext cx="314662" cy="358099"/>
            <a:chOff x="-57549075" y="3590375"/>
            <a:chExt cx="279625" cy="318225"/>
          </a:xfrm>
        </p:grpSpPr>
        <p:sp>
          <p:nvSpPr>
            <p:cNvPr id="6706" name="Google Shape;6706;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3"/>
          <p:cNvGrpSpPr/>
          <p:nvPr/>
        </p:nvGrpSpPr>
        <p:grpSpPr>
          <a:xfrm>
            <a:off x="5305378" y="2273605"/>
            <a:ext cx="359871" cy="359871"/>
            <a:chOff x="-57570350" y="3982600"/>
            <a:chExt cx="319800" cy="319800"/>
          </a:xfrm>
        </p:grpSpPr>
        <p:sp>
          <p:nvSpPr>
            <p:cNvPr id="6711" name="Google Shape;6711;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73"/>
          <p:cNvGrpSpPr/>
          <p:nvPr/>
        </p:nvGrpSpPr>
        <p:grpSpPr>
          <a:xfrm>
            <a:off x="7520416" y="1376033"/>
            <a:ext cx="314662" cy="358999"/>
            <a:chOff x="-55576850" y="3198125"/>
            <a:chExt cx="279625" cy="319025"/>
          </a:xfrm>
        </p:grpSpPr>
        <p:sp>
          <p:nvSpPr>
            <p:cNvPr id="6716" name="Google Shape;6716;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3"/>
          <p:cNvGrpSpPr/>
          <p:nvPr/>
        </p:nvGrpSpPr>
        <p:grpSpPr>
          <a:xfrm>
            <a:off x="7497812" y="1832009"/>
            <a:ext cx="359871" cy="358324"/>
            <a:chOff x="-55596550" y="3590175"/>
            <a:chExt cx="319800" cy="318425"/>
          </a:xfrm>
        </p:grpSpPr>
        <p:sp>
          <p:nvSpPr>
            <p:cNvPr id="6721" name="Google Shape;6721;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3"/>
          <p:cNvGrpSpPr/>
          <p:nvPr/>
        </p:nvGrpSpPr>
        <p:grpSpPr>
          <a:xfrm>
            <a:off x="7513049" y="2273351"/>
            <a:ext cx="358999" cy="359252"/>
            <a:chOff x="-55595775" y="3982375"/>
            <a:chExt cx="319025" cy="319250"/>
          </a:xfrm>
        </p:grpSpPr>
        <p:sp>
          <p:nvSpPr>
            <p:cNvPr id="6726" name="Google Shape;6726;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73"/>
          <p:cNvGrpSpPr/>
          <p:nvPr/>
        </p:nvGrpSpPr>
        <p:grpSpPr>
          <a:xfrm>
            <a:off x="6170232" y="2731562"/>
            <a:ext cx="358999" cy="358099"/>
            <a:chOff x="-53635375" y="3192625"/>
            <a:chExt cx="319025" cy="318225"/>
          </a:xfrm>
        </p:grpSpPr>
        <p:sp>
          <p:nvSpPr>
            <p:cNvPr id="6733" name="Google Shape;6733;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73"/>
          <p:cNvGrpSpPr/>
          <p:nvPr/>
        </p:nvGrpSpPr>
        <p:grpSpPr>
          <a:xfrm>
            <a:off x="6192401" y="3202536"/>
            <a:ext cx="314662" cy="358999"/>
            <a:chOff x="-53615675" y="3584850"/>
            <a:chExt cx="279625" cy="319025"/>
          </a:xfrm>
        </p:grpSpPr>
        <p:sp>
          <p:nvSpPr>
            <p:cNvPr id="6737" name="Google Shape;6737;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3"/>
          <p:cNvGrpSpPr/>
          <p:nvPr/>
        </p:nvGrpSpPr>
        <p:grpSpPr>
          <a:xfrm>
            <a:off x="6170246" y="3665461"/>
            <a:ext cx="358971" cy="357874"/>
            <a:chOff x="-53634575" y="3976500"/>
            <a:chExt cx="319000" cy="318025"/>
          </a:xfrm>
        </p:grpSpPr>
        <p:sp>
          <p:nvSpPr>
            <p:cNvPr id="6741" name="Google Shape;6741;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3"/>
          <p:cNvGrpSpPr/>
          <p:nvPr/>
        </p:nvGrpSpPr>
        <p:grpSpPr>
          <a:xfrm>
            <a:off x="7965050" y="3208415"/>
            <a:ext cx="314662" cy="358436"/>
            <a:chOff x="-52023900" y="3590075"/>
            <a:chExt cx="279625" cy="318525"/>
          </a:xfrm>
        </p:grpSpPr>
        <p:sp>
          <p:nvSpPr>
            <p:cNvPr id="6750" name="Google Shape;6750;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3"/>
          <p:cNvGrpSpPr/>
          <p:nvPr/>
        </p:nvGrpSpPr>
        <p:grpSpPr>
          <a:xfrm>
            <a:off x="5728292" y="1376934"/>
            <a:ext cx="358971" cy="358971"/>
            <a:chOff x="-57173375" y="3198925"/>
            <a:chExt cx="319000" cy="319000"/>
          </a:xfrm>
        </p:grpSpPr>
        <p:sp>
          <p:nvSpPr>
            <p:cNvPr id="6758" name="Google Shape;6758;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73"/>
          <p:cNvGrpSpPr/>
          <p:nvPr/>
        </p:nvGrpSpPr>
        <p:grpSpPr>
          <a:xfrm>
            <a:off x="5729178" y="1854374"/>
            <a:ext cx="357198" cy="314690"/>
            <a:chOff x="-57176525" y="3610050"/>
            <a:chExt cx="317425" cy="279650"/>
          </a:xfrm>
        </p:grpSpPr>
        <p:sp>
          <p:nvSpPr>
            <p:cNvPr id="6763" name="Google Shape;6763;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73"/>
          <p:cNvGrpSpPr/>
          <p:nvPr/>
        </p:nvGrpSpPr>
        <p:grpSpPr>
          <a:xfrm>
            <a:off x="7939633" y="1376934"/>
            <a:ext cx="358099" cy="356326"/>
            <a:chOff x="-55202750" y="3198925"/>
            <a:chExt cx="318225" cy="316650"/>
          </a:xfrm>
        </p:grpSpPr>
        <p:sp>
          <p:nvSpPr>
            <p:cNvPr id="6769" name="Google Shape;6769;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73"/>
          <p:cNvGrpSpPr/>
          <p:nvPr/>
        </p:nvGrpSpPr>
        <p:grpSpPr>
          <a:xfrm>
            <a:off x="7950267" y="1832234"/>
            <a:ext cx="336830" cy="358099"/>
            <a:chOff x="-55194875" y="3590375"/>
            <a:chExt cx="299325" cy="318225"/>
          </a:xfrm>
        </p:grpSpPr>
        <p:sp>
          <p:nvSpPr>
            <p:cNvPr id="6772" name="Google Shape;6772;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3"/>
          <p:cNvGrpSpPr/>
          <p:nvPr/>
        </p:nvGrpSpPr>
        <p:grpSpPr>
          <a:xfrm>
            <a:off x="7954884" y="2274505"/>
            <a:ext cx="357198" cy="357198"/>
            <a:chOff x="-55203525" y="3983400"/>
            <a:chExt cx="317425" cy="317425"/>
          </a:xfrm>
        </p:grpSpPr>
        <p:sp>
          <p:nvSpPr>
            <p:cNvPr id="6778" name="Google Shape;6778;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3"/>
          <p:cNvGrpSpPr/>
          <p:nvPr/>
        </p:nvGrpSpPr>
        <p:grpSpPr>
          <a:xfrm>
            <a:off x="6621365" y="2731562"/>
            <a:ext cx="335930" cy="358971"/>
            <a:chOff x="-53232900" y="3192625"/>
            <a:chExt cx="298525" cy="319000"/>
          </a:xfrm>
        </p:grpSpPr>
        <p:sp>
          <p:nvSpPr>
            <p:cNvPr id="6782" name="Google Shape;6782;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3"/>
          <p:cNvGrpSpPr/>
          <p:nvPr/>
        </p:nvGrpSpPr>
        <p:grpSpPr>
          <a:xfrm>
            <a:off x="6610731" y="3202536"/>
            <a:ext cx="357198" cy="356326"/>
            <a:chOff x="-53242350" y="3584850"/>
            <a:chExt cx="317425" cy="316650"/>
          </a:xfrm>
        </p:grpSpPr>
        <p:sp>
          <p:nvSpPr>
            <p:cNvPr id="6791" name="Google Shape;6791;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73"/>
          <p:cNvGrpSpPr/>
          <p:nvPr/>
        </p:nvGrpSpPr>
        <p:grpSpPr>
          <a:xfrm>
            <a:off x="6631999" y="3665236"/>
            <a:ext cx="314662" cy="358999"/>
            <a:chOff x="-53224225" y="3976300"/>
            <a:chExt cx="279625" cy="319025"/>
          </a:xfrm>
        </p:grpSpPr>
        <p:sp>
          <p:nvSpPr>
            <p:cNvPr id="6797" name="Google Shape;6797;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3"/>
          <p:cNvGrpSpPr/>
          <p:nvPr/>
        </p:nvGrpSpPr>
        <p:grpSpPr>
          <a:xfrm>
            <a:off x="7942896" y="3672917"/>
            <a:ext cx="358971" cy="358408"/>
            <a:chOff x="-52043575" y="3983125"/>
            <a:chExt cx="319000" cy="318500"/>
          </a:xfrm>
        </p:grpSpPr>
        <p:sp>
          <p:nvSpPr>
            <p:cNvPr id="6805" name="Google Shape;6805;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3"/>
          <p:cNvGrpSpPr/>
          <p:nvPr/>
        </p:nvGrpSpPr>
        <p:grpSpPr>
          <a:xfrm>
            <a:off x="6196836" y="1376934"/>
            <a:ext cx="314662" cy="358971"/>
            <a:chOff x="-56766175" y="3198925"/>
            <a:chExt cx="279625" cy="319000"/>
          </a:xfrm>
        </p:grpSpPr>
        <p:sp>
          <p:nvSpPr>
            <p:cNvPr id="6815" name="Google Shape;6815;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3"/>
          <p:cNvGrpSpPr/>
          <p:nvPr/>
        </p:nvGrpSpPr>
        <p:grpSpPr>
          <a:xfrm>
            <a:off x="6195950" y="1832234"/>
            <a:ext cx="316434" cy="358099"/>
            <a:chOff x="-56766175" y="3590375"/>
            <a:chExt cx="281200" cy="318225"/>
          </a:xfrm>
        </p:grpSpPr>
        <p:sp>
          <p:nvSpPr>
            <p:cNvPr id="6823" name="Google Shape;6823;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3"/>
          <p:cNvGrpSpPr/>
          <p:nvPr/>
        </p:nvGrpSpPr>
        <p:grpSpPr>
          <a:xfrm>
            <a:off x="6232906" y="2273605"/>
            <a:ext cx="272126" cy="358099"/>
            <a:chOff x="-56747275" y="3982600"/>
            <a:chExt cx="241825" cy="318225"/>
          </a:xfrm>
        </p:grpSpPr>
        <p:sp>
          <p:nvSpPr>
            <p:cNvPr id="6828" name="Google Shape;6828;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3"/>
          <p:cNvGrpSpPr/>
          <p:nvPr/>
        </p:nvGrpSpPr>
        <p:grpSpPr>
          <a:xfrm>
            <a:off x="4840657" y="3215842"/>
            <a:ext cx="358999" cy="342991"/>
            <a:chOff x="-54812875" y="3596675"/>
            <a:chExt cx="319025" cy="304800"/>
          </a:xfrm>
        </p:grpSpPr>
        <p:sp>
          <p:nvSpPr>
            <p:cNvPr id="6836" name="Google Shape;6836;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7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5" name="Google Shape;6845;p73"/>
          <p:cNvGrpSpPr/>
          <p:nvPr/>
        </p:nvGrpSpPr>
        <p:grpSpPr>
          <a:xfrm>
            <a:off x="4862826" y="3672326"/>
            <a:ext cx="314662" cy="358099"/>
            <a:chOff x="-54793175" y="3982600"/>
            <a:chExt cx="279625" cy="318225"/>
          </a:xfrm>
        </p:grpSpPr>
        <p:sp>
          <p:nvSpPr>
            <p:cNvPr id="6846" name="Google Shape;6846;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3"/>
          <p:cNvGrpSpPr/>
          <p:nvPr/>
        </p:nvGrpSpPr>
        <p:grpSpPr>
          <a:xfrm>
            <a:off x="7074284" y="2731562"/>
            <a:ext cx="314662" cy="358099"/>
            <a:chOff x="-52832000" y="3192625"/>
            <a:chExt cx="279625" cy="318225"/>
          </a:xfrm>
        </p:grpSpPr>
        <p:sp>
          <p:nvSpPr>
            <p:cNvPr id="6854" name="Google Shape;6854;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3"/>
          <p:cNvGrpSpPr/>
          <p:nvPr/>
        </p:nvGrpSpPr>
        <p:grpSpPr>
          <a:xfrm>
            <a:off x="5760817" y="2272929"/>
            <a:ext cx="323524" cy="358774"/>
            <a:chOff x="-57162350" y="3982000"/>
            <a:chExt cx="287500" cy="318825"/>
          </a:xfrm>
        </p:grpSpPr>
        <p:sp>
          <p:nvSpPr>
            <p:cNvPr id="6863" name="Google Shape;6863;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3"/>
          <p:cNvGrpSpPr/>
          <p:nvPr/>
        </p:nvGrpSpPr>
        <p:grpSpPr>
          <a:xfrm>
            <a:off x="7052130" y="3203436"/>
            <a:ext cx="358971" cy="357198"/>
            <a:chOff x="-52851675" y="3585650"/>
            <a:chExt cx="319000" cy="317425"/>
          </a:xfrm>
        </p:grpSpPr>
        <p:sp>
          <p:nvSpPr>
            <p:cNvPr id="6872" name="Google Shape;6872;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73"/>
          <p:cNvGrpSpPr/>
          <p:nvPr/>
        </p:nvGrpSpPr>
        <p:grpSpPr>
          <a:xfrm>
            <a:off x="7074284" y="3665236"/>
            <a:ext cx="314662" cy="358999"/>
            <a:chOff x="-52832000" y="3976300"/>
            <a:chExt cx="279625" cy="319025"/>
          </a:xfrm>
        </p:grpSpPr>
        <p:sp>
          <p:nvSpPr>
            <p:cNvPr id="6879" name="Google Shape;6879;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3"/>
          <p:cNvGrpSpPr/>
          <p:nvPr/>
        </p:nvGrpSpPr>
        <p:grpSpPr>
          <a:xfrm>
            <a:off x="6191490" y="4119884"/>
            <a:ext cx="316434" cy="358099"/>
            <a:chOff x="-51633225" y="3198925"/>
            <a:chExt cx="281200" cy="318225"/>
          </a:xfrm>
        </p:grpSpPr>
        <p:sp>
          <p:nvSpPr>
            <p:cNvPr id="6885" name="Google Shape;6885;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3"/>
          <p:cNvGrpSpPr/>
          <p:nvPr/>
        </p:nvGrpSpPr>
        <p:grpSpPr>
          <a:xfrm>
            <a:off x="6610314" y="1377806"/>
            <a:ext cx="365188" cy="357226"/>
            <a:chOff x="-56396775" y="3199700"/>
            <a:chExt cx="324525" cy="317450"/>
          </a:xfrm>
        </p:grpSpPr>
        <p:sp>
          <p:nvSpPr>
            <p:cNvPr id="6893" name="Google Shape;6893;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3"/>
          <p:cNvGrpSpPr/>
          <p:nvPr/>
        </p:nvGrpSpPr>
        <p:grpSpPr>
          <a:xfrm>
            <a:off x="6613408" y="1843740"/>
            <a:ext cx="358999" cy="335958"/>
            <a:chOff x="-56394425" y="3600600"/>
            <a:chExt cx="319025" cy="298550"/>
          </a:xfrm>
        </p:grpSpPr>
        <p:sp>
          <p:nvSpPr>
            <p:cNvPr id="6900" name="Google Shape;6900;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3"/>
          <p:cNvGrpSpPr/>
          <p:nvPr/>
        </p:nvGrpSpPr>
        <p:grpSpPr>
          <a:xfrm>
            <a:off x="6644175" y="2274505"/>
            <a:ext cx="327068" cy="357198"/>
            <a:chOff x="-56379450" y="3983400"/>
            <a:chExt cx="290650" cy="317425"/>
          </a:xfrm>
        </p:grpSpPr>
        <p:sp>
          <p:nvSpPr>
            <p:cNvPr id="6904" name="Google Shape;6904;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3"/>
          <p:cNvGrpSpPr/>
          <p:nvPr/>
        </p:nvGrpSpPr>
        <p:grpSpPr>
          <a:xfrm>
            <a:off x="5307879" y="2738651"/>
            <a:ext cx="316434" cy="358971"/>
            <a:chOff x="-54401725" y="3198925"/>
            <a:chExt cx="281200" cy="319000"/>
          </a:xfrm>
        </p:grpSpPr>
        <p:sp>
          <p:nvSpPr>
            <p:cNvPr id="6913" name="Google Shape;6913;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3"/>
          <p:cNvGrpSpPr/>
          <p:nvPr/>
        </p:nvGrpSpPr>
        <p:grpSpPr>
          <a:xfrm>
            <a:off x="5308766" y="3208753"/>
            <a:ext cx="314662" cy="358099"/>
            <a:chOff x="-54401725" y="3590375"/>
            <a:chExt cx="279625" cy="318225"/>
          </a:xfrm>
        </p:grpSpPr>
        <p:sp>
          <p:nvSpPr>
            <p:cNvPr id="6925" name="Google Shape;6925;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73"/>
          <p:cNvGrpSpPr/>
          <p:nvPr/>
        </p:nvGrpSpPr>
        <p:grpSpPr>
          <a:xfrm>
            <a:off x="5306557" y="3672326"/>
            <a:ext cx="319079" cy="358099"/>
            <a:chOff x="-54403300" y="3982600"/>
            <a:chExt cx="283550" cy="318225"/>
          </a:xfrm>
        </p:grpSpPr>
        <p:sp>
          <p:nvSpPr>
            <p:cNvPr id="6932" name="Google Shape;6932;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3"/>
          <p:cNvGrpSpPr/>
          <p:nvPr/>
        </p:nvGrpSpPr>
        <p:grpSpPr>
          <a:xfrm>
            <a:off x="7493951" y="2733559"/>
            <a:ext cx="356298" cy="356973"/>
            <a:chOff x="-52458650" y="3194400"/>
            <a:chExt cx="316625" cy="317225"/>
          </a:xfrm>
        </p:grpSpPr>
        <p:sp>
          <p:nvSpPr>
            <p:cNvPr id="6938" name="Google Shape;6938;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3"/>
          <p:cNvGrpSpPr/>
          <p:nvPr/>
        </p:nvGrpSpPr>
        <p:grpSpPr>
          <a:xfrm>
            <a:off x="4862826" y="2738651"/>
            <a:ext cx="314662" cy="358971"/>
            <a:chOff x="-54793175" y="3198925"/>
            <a:chExt cx="279625" cy="319000"/>
          </a:xfrm>
        </p:grpSpPr>
        <p:sp>
          <p:nvSpPr>
            <p:cNvPr id="6947" name="Google Shape;6947;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73"/>
          <p:cNvGrpSpPr/>
          <p:nvPr/>
        </p:nvGrpSpPr>
        <p:grpSpPr>
          <a:xfrm>
            <a:off x="7503249" y="3202536"/>
            <a:ext cx="337703" cy="357845"/>
            <a:chOff x="-52450000" y="3584850"/>
            <a:chExt cx="300100" cy="318000"/>
          </a:xfrm>
        </p:grpSpPr>
        <p:sp>
          <p:nvSpPr>
            <p:cNvPr id="6955" name="Google Shape;6955;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3"/>
          <p:cNvGrpSpPr/>
          <p:nvPr/>
        </p:nvGrpSpPr>
        <p:grpSpPr>
          <a:xfrm>
            <a:off x="7514769" y="3667009"/>
            <a:ext cx="314662" cy="357226"/>
            <a:chOff x="-52440550" y="3977875"/>
            <a:chExt cx="279625" cy="317450"/>
          </a:xfrm>
        </p:grpSpPr>
        <p:sp>
          <p:nvSpPr>
            <p:cNvPr id="6963" name="Google Shape;6963;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73"/>
          <p:cNvGrpSpPr/>
          <p:nvPr/>
        </p:nvGrpSpPr>
        <p:grpSpPr>
          <a:xfrm>
            <a:off x="6626703" y="4123215"/>
            <a:ext cx="314662" cy="358999"/>
            <a:chOff x="-51623775" y="3584850"/>
            <a:chExt cx="279625" cy="319025"/>
          </a:xfrm>
        </p:grpSpPr>
        <p:sp>
          <p:nvSpPr>
            <p:cNvPr id="6972" name="Google Shape;6972;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7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82" name="Google Shape;6982;p7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86"/>
        <p:cNvGrpSpPr/>
        <p:nvPr/>
      </p:nvGrpSpPr>
      <p:grpSpPr>
        <a:xfrm>
          <a:off x="0" y="0"/>
          <a:ext cx="0" cy="0"/>
          <a:chOff x="0" y="0"/>
          <a:chExt cx="0" cy="0"/>
        </a:xfrm>
      </p:grpSpPr>
      <p:grpSp>
        <p:nvGrpSpPr>
          <p:cNvPr id="6987" name="Google Shape;6987;p74"/>
          <p:cNvGrpSpPr/>
          <p:nvPr/>
        </p:nvGrpSpPr>
        <p:grpSpPr>
          <a:xfrm>
            <a:off x="866775" y="1386849"/>
            <a:ext cx="276003" cy="357300"/>
            <a:chOff x="-50469125" y="3183175"/>
            <a:chExt cx="233150" cy="301825"/>
          </a:xfrm>
        </p:grpSpPr>
        <p:sp>
          <p:nvSpPr>
            <p:cNvPr id="6988" name="Google Shape;6988;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74"/>
          <p:cNvGrpSpPr/>
          <p:nvPr/>
        </p:nvGrpSpPr>
        <p:grpSpPr>
          <a:xfrm>
            <a:off x="826674" y="1822251"/>
            <a:ext cx="356205" cy="355288"/>
            <a:chOff x="-50504575" y="3550975"/>
            <a:chExt cx="300900" cy="300125"/>
          </a:xfrm>
        </p:grpSpPr>
        <p:sp>
          <p:nvSpPr>
            <p:cNvPr id="6992" name="Google Shape;6992;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4"/>
          <p:cNvGrpSpPr/>
          <p:nvPr/>
        </p:nvGrpSpPr>
        <p:grpSpPr>
          <a:xfrm>
            <a:off x="826674" y="2260493"/>
            <a:ext cx="356205" cy="354341"/>
            <a:chOff x="-50503000" y="3921175"/>
            <a:chExt cx="300900" cy="299325"/>
          </a:xfrm>
        </p:grpSpPr>
        <p:sp>
          <p:nvSpPr>
            <p:cNvPr id="6997" name="Google Shape;6997;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4"/>
          <p:cNvGrpSpPr/>
          <p:nvPr/>
        </p:nvGrpSpPr>
        <p:grpSpPr>
          <a:xfrm>
            <a:off x="3030727" y="1406411"/>
            <a:ext cx="355258" cy="356205"/>
            <a:chOff x="-48630025" y="3199700"/>
            <a:chExt cx="300100" cy="300900"/>
          </a:xfrm>
        </p:grpSpPr>
        <p:sp>
          <p:nvSpPr>
            <p:cNvPr id="7003" name="Google Shape;7003;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4"/>
          <p:cNvGrpSpPr/>
          <p:nvPr/>
        </p:nvGrpSpPr>
        <p:grpSpPr>
          <a:xfrm>
            <a:off x="3030727" y="1843707"/>
            <a:ext cx="355258" cy="355258"/>
            <a:chOff x="-48630025" y="3569100"/>
            <a:chExt cx="300100" cy="300100"/>
          </a:xfrm>
        </p:grpSpPr>
        <p:sp>
          <p:nvSpPr>
            <p:cNvPr id="7007" name="Google Shape;7007;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74"/>
          <p:cNvGrpSpPr/>
          <p:nvPr/>
        </p:nvGrpSpPr>
        <p:grpSpPr>
          <a:xfrm>
            <a:off x="3031201" y="2281003"/>
            <a:ext cx="354311" cy="353394"/>
            <a:chOff x="-48629225" y="3938500"/>
            <a:chExt cx="299300" cy="298525"/>
          </a:xfrm>
        </p:grpSpPr>
        <p:sp>
          <p:nvSpPr>
            <p:cNvPr id="7018" name="Google Shape;7018;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4"/>
          <p:cNvGrpSpPr/>
          <p:nvPr/>
        </p:nvGrpSpPr>
        <p:grpSpPr>
          <a:xfrm>
            <a:off x="1766604" y="2752344"/>
            <a:ext cx="311458" cy="354341"/>
            <a:chOff x="-46762575" y="3200500"/>
            <a:chExt cx="263100" cy="299325"/>
          </a:xfrm>
        </p:grpSpPr>
        <p:sp>
          <p:nvSpPr>
            <p:cNvPr id="7023" name="Google Shape;7023;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4"/>
          <p:cNvGrpSpPr/>
          <p:nvPr/>
        </p:nvGrpSpPr>
        <p:grpSpPr>
          <a:xfrm>
            <a:off x="1744689" y="3211066"/>
            <a:ext cx="355288" cy="312375"/>
            <a:chOff x="-46779900" y="3588000"/>
            <a:chExt cx="300125" cy="263875"/>
          </a:xfrm>
        </p:grpSpPr>
        <p:sp>
          <p:nvSpPr>
            <p:cNvPr id="7029" name="Google Shape;7029;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74"/>
          <p:cNvGrpSpPr/>
          <p:nvPr/>
        </p:nvGrpSpPr>
        <p:grpSpPr>
          <a:xfrm>
            <a:off x="1745162" y="3625988"/>
            <a:ext cx="354341" cy="353394"/>
            <a:chOff x="-46779100" y="3938500"/>
            <a:chExt cx="299325" cy="298525"/>
          </a:xfrm>
        </p:grpSpPr>
        <p:sp>
          <p:nvSpPr>
            <p:cNvPr id="7034" name="Google Shape;7034;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4"/>
          <p:cNvGrpSpPr/>
          <p:nvPr/>
        </p:nvGrpSpPr>
        <p:grpSpPr>
          <a:xfrm>
            <a:off x="3952900" y="2758855"/>
            <a:ext cx="355258" cy="355288"/>
            <a:chOff x="-44924250" y="3206000"/>
            <a:chExt cx="300100" cy="300125"/>
          </a:xfrm>
        </p:grpSpPr>
        <p:sp>
          <p:nvSpPr>
            <p:cNvPr id="7037" name="Google Shape;7037;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4"/>
          <p:cNvGrpSpPr/>
          <p:nvPr/>
        </p:nvGrpSpPr>
        <p:grpSpPr>
          <a:xfrm>
            <a:off x="1267386" y="1386849"/>
            <a:ext cx="355258" cy="355258"/>
            <a:chOff x="-50134375" y="3183175"/>
            <a:chExt cx="300100" cy="300100"/>
          </a:xfrm>
        </p:grpSpPr>
        <p:sp>
          <p:nvSpPr>
            <p:cNvPr id="7043" name="Google Shape;7043;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4"/>
          <p:cNvGrpSpPr/>
          <p:nvPr/>
        </p:nvGrpSpPr>
        <p:grpSpPr>
          <a:xfrm>
            <a:off x="1267386" y="1822251"/>
            <a:ext cx="355258" cy="355288"/>
            <a:chOff x="-50134375" y="3550975"/>
            <a:chExt cx="300100" cy="300125"/>
          </a:xfrm>
        </p:grpSpPr>
        <p:sp>
          <p:nvSpPr>
            <p:cNvPr id="7054" name="Google Shape;7054;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4"/>
          <p:cNvGrpSpPr/>
          <p:nvPr/>
        </p:nvGrpSpPr>
        <p:grpSpPr>
          <a:xfrm>
            <a:off x="1267386" y="2259783"/>
            <a:ext cx="355258" cy="355051"/>
            <a:chOff x="-50134375" y="3920575"/>
            <a:chExt cx="300100" cy="299925"/>
          </a:xfrm>
        </p:grpSpPr>
        <p:sp>
          <p:nvSpPr>
            <p:cNvPr id="7057" name="Google Shape;7057;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4"/>
          <p:cNvGrpSpPr/>
          <p:nvPr/>
        </p:nvGrpSpPr>
        <p:grpSpPr>
          <a:xfrm>
            <a:off x="3478110" y="1407358"/>
            <a:ext cx="357123" cy="355258"/>
            <a:chOff x="-48262200" y="3200500"/>
            <a:chExt cx="301675" cy="300100"/>
          </a:xfrm>
        </p:grpSpPr>
        <p:sp>
          <p:nvSpPr>
            <p:cNvPr id="7061" name="Google Shape;7061;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4"/>
          <p:cNvGrpSpPr/>
          <p:nvPr/>
        </p:nvGrpSpPr>
        <p:grpSpPr>
          <a:xfrm>
            <a:off x="3507483" y="1844447"/>
            <a:ext cx="298377" cy="354519"/>
            <a:chOff x="-48233050" y="3569725"/>
            <a:chExt cx="252050" cy="299475"/>
          </a:xfrm>
        </p:grpSpPr>
        <p:sp>
          <p:nvSpPr>
            <p:cNvPr id="7071" name="Google Shape;7071;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4"/>
          <p:cNvGrpSpPr/>
          <p:nvPr/>
        </p:nvGrpSpPr>
        <p:grpSpPr>
          <a:xfrm>
            <a:off x="3531248" y="2278191"/>
            <a:ext cx="250847" cy="358070"/>
            <a:chOff x="-48216525" y="3936125"/>
            <a:chExt cx="211900" cy="302475"/>
          </a:xfrm>
        </p:grpSpPr>
        <p:sp>
          <p:nvSpPr>
            <p:cNvPr id="7075" name="Google Shape;7075;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4"/>
          <p:cNvGrpSpPr/>
          <p:nvPr/>
        </p:nvGrpSpPr>
        <p:grpSpPr>
          <a:xfrm>
            <a:off x="2186966" y="2753261"/>
            <a:ext cx="355258" cy="355288"/>
            <a:chOff x="-46410500" y="3201275"/>
            <a:chExt cx="300100" cy="300125"/>
          </a:xfrm>
        </p:grpSpPr>
        <p:sp>
          <p:nvSpPr>
            <p:cNvPr id="7080" name="Google Shape;7080;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4"/>
          <p:cNvGrpSpPr/>
          <p:nvPr/>
        </p:nvGrpSpPr>
        <p:grpSpPr>
          <a:xfrm>
            <a:off x="2186966" y="3188692"/>
            <a:ext cx="355258" cy="356205"/>
            <a:chOff x="-46409700" y="3569100"/>
            <a:chExt cx="300100" cy="300900"/>
          </a:xfrm>
        </p:grpSpPr>
        <p:sp>
          <p:nvSpPr>
            <p:cNvPr id="7086" name="Google Shape;7086;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4"/>
          <p:cNvGrpSpPr/>
          <p:nvPr/>
        </p:nvGrpSpPr>
        <p:grpSpPr>
          <a:xfrm>
            <a:off x="2174847" y="3624124"/>
            <a:ext cx="379497" cy="358070"/>
            <a:chOff x="-46422300" y="3936925"/>
            <a:chExt cx="320575" cy="302475"/>
          </a:xfrm>
        </p:grpSpPr>
        <p:sp>
          <p:nvSpPr>
            <p:cNvPr id="7092" name="Google Shape;7092;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4"/>
          <p:cNvGrpSpPr/>
          <p:nvPr/>
        </p:nvGrpSpPr>
        <p:grpSpPr>
          <a:xfrm>
            <a:off x="3952426" y="3178452"/>
            <a:ext cx="356205" cy="355258"/>
            <a:chOff x="-44914800" y="3560450"/>
            <a:chExt cx="300900" cy="300100"/>
          </a:xfrm>
        </p:grpSpPr>
        <p:sp>
          <p:nvSpPr>
            <p:cNvPr id="7095" name="Google Shape;7095;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4"/>
          <p:cNvGrpSpPr/>
          <p:nvPr/>
        </p:nvGrpSpPr>
        <p:grpSpPr>
          <a:xfrm>
            <a:off x="1707478" y="1387086"/>
            <a:ext cx="354311" cy="354104"/>
            <a:chOff x="-49764975" y="3183375"/>
            <a:chExt cx="299300" cy="299125"/>
          </a:xfrm>
        </p:grpSpPr>
        <p:sp>
          <p:nvSpPr>
            <p:cNvPr id="7101" name="Google Shape;7101;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74"/>
          <p:cNvGrpSpPr/>
          <p:nvPr/>
        </p:nvGrpSpPr>
        <p:grpSpPr>
          <a:xfrm>
            <a:off x="1707478" y="1822547"/>
            <a:ext cx="354311" cy="355909"/>
            <a:chOff x="-49764975" y="3551225"/>
            <a:chExt cx="299300" cy="300650"/>
          </a:xfrm>
        </p:grpSpPr>
        <p:sp>
          <p:nvSpPr>
            <p:cNvPr id="7111" name="Google Shape;7111;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74"/>
          <p:cNvGrpSpPr/>
          <p:nvPr/>
        </p:nvGrpSpPr>
        <p:grpSpPr>
          <a:xfrm>
            <a:off x="1705140" y="2259310"/>
            <a:ext cx="358987" cy="355525"/>
            <a:chOff x="-49766550" y="3920175"/>
            <a:chExt cx="303250" cy="300325"/>
          </a:xfrm>
        </p:grpSpPr>
        <p:sp>
          <p:nvSpPr>
            <p:cNvPr id="7123" name="Google Shape;7123;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4"/>
          <p:cNvGrpSpPr/>
          <p:nvPr/>
        </p:nvGrpSpPr>
        <p:grpSpPr>
          <a:xfrm>
            <a:off x="3920671" y="1407358"/>
            <a:ext cx="357123" cy="354341"/>
            <a:chOff x="-47892800" y="3200500"/>
            <a:chExt cx="301675" cy="299325"/>
          </a:xfrm>
        </p:grpSpPr>
        <p:sp>
          <p:nvSpPr>
            <p:cNvPr id="7128" name="Google Shape;7128;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4"/>
          <p:cNvGrpSpPr/>
          <p:nvPr/>
        </p:nvGrpSpPr>
        <p:grpSpPr>
          <a:xfrm>
            <a:off x="3984537" y="1843707"/>
            <a:ext cx="229391" cy="355258"/>
            <a:chOff x="-47839250" y="3569100"/>
            <a:chExt cx="193775" cy="300100"/>
          </a:xfrm>
        </p:grpSpPr>
        <p:sp>
          <p:nvSpPr>
            <p:cNvPr id="7135" name="Google Shape;7135;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4"/>
          <p:cNvGrpSpPr/>
          <p:nvPr/>
        </p:nvGrpSpPr>
        <p:grpSpPr>
          <a:xfrm>
            <a:off x="3921603" y="2280056"/>
            <a:ext cx="355258" cy="356205"/>
            <a:chOff x="-47892800" y="3937700"/>
            <a:chExt cx="300100" cy="300900"/>
          </a:xfrm>
        </p:grpSpPr>
        <p:sp>
          <p:nvSpPr>
            <p:cNvPr id="7142" name="Google Shape;7142;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74"/>
          <p:cNvGrpSpPr/>
          <p:nvPr/>
        </p:nvGrpSpPr>
        <p:grpSpPr>
          <a:xfrm>
            <a:off x="2626898" y="2773770"/>
            <a:ext cx="355258" cy="311458"/>
            <a:chOff x="-46042675" y="3218600"/>
            <a:chExt cx="300100" cy="263100"/>
          </a:xfrm>
        </p:grpSpPr>
        <p:sp>
          <p:nvSpPr>
            <p:cNvPr id="7151" name="Google Shape;7151;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4"/>
          <p:cNvGrpSpPr/>
          <p:nvPr/>
        </p:nvGrpSpPr>
        <p:grpSpPr>
          <a:xfrm>
            <a:off x="2626898" y="3188219"/>
            <a:ext cx="355258" cy="323118"/>
            <a:chOff x="-46042675" y="3568700"/>
            <a:chExt cx="300100" cy="272950"/>
          </a:xfrm>
        </p:grpSpPr>
        <p:sp>
          <p:nvSpPr>
            <p:cNvPr id="7158" name="Google Shape;7158;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4"/>
          <p:cNvGrpSpPr/>
          <p:nvPr/>
        </p:nvGrpSpPr>
        <p:grpSpPr>
          <a:xfrm>
            <a:off x="2668849" y="3625189"/>
            <a:ext cx="271357" cy="356057"/>
            <a:chOff x="-46007225" y="3937825"/>
            <a:chExt cx="229225" cy="300775"/>
          </a:xfrm>
        </p:grpSpPr>
        <p:sp>
          <p:nvSpPr>
            <p:cNvPr id="7163" name="Google Shape;7163;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74"/>
          <p:cNvGrpSpPr/>
          <p:nvPr/>
        </p:nvGrpSpPr>
        <p:grpSpPr>
          <a:xfrm>
            <a:off x="3974341" y="3615275"/>
            <a:ext cx="312375" cy="357596"/>
            <a:chOff x="-44895900" y="3929450"/>
            <a:chExt cx="263875" cy="302075"/>
          </a:xfrm>
        </p:grpSpPr>
        <p:sp>
          <p:nvSpPr>
            <p:cNvPr id="7174" name="Google Shape;7174;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4"/>
          <p:cNvGrpSpPr/>
          <p:nvPr/>
        </p:nvGrpSpPr>
        <p:grpSpPr>
          <a:xfrm>
            <a:off x="2148160" y="1398036"/>
            <a:ext cx="356205" cy="332885"/>
            <a:chOff x="-49397175" y="3192625"/>
            <a:chExt cx="300900" cy="281200"/>
          </a:xfrm>
        </p:grpSpPr>
        <p:sp>
          <p:nvSpPr>
            <p:cNvPr id="7181" name="Google Shape;7181;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4"/>
          <p:cNvGrpSpPr/>
          <p:nvPr/>
        </p:nvGrpSpPr>
        <p:grpSpPr>
          <a:xfrm>
            <a:off x="2174263" y="1822251"/>
            <a:ext cx="304000" cy="356205"/>
            <a:chOff x="-49375900" y="3550975"/>
            <a:chExt cx="256800" cy="300900"/>
          </a:xfrm>
        </p:grpSpPr>
        <p:sp>
          <p:nvSpPr>
            <p:cNvPr id="7189" name="Google Shape;7189;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74"/>
          <p:cNvGrpSpPr/>
          <p:nvPr/>
        </p:nvGrpSpPr>
        <p:grpSpPr>
          <a:xfrm>
            <a:off x="2169616" y="2259546"/>
            <a:ext cx="313293" cy="356205"/>
            <a:chOff x="-49378250" y="3920375"/>
            <a:chExt cx="264650" cy="300900"/>
          </a:xfrm>
        </p:grpSpPr>
        <p:sp>
          <p:nvSpPr>
            <p:cNvPr id="7201" name="Google Shape;7201;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4"/>
          <p:cNvGrpSpPr/>
          <p:nvPr/>
        </p:nvGrpSpPr>
        <p:grpSpPr>
          <a:xfrm>
            <a:off x="888604" y="2752344"/>
            <a:ext cx="312375" cy="357123"/>
            <a:chOff x="-47505300" y="3200500"/>
            <a:chExt cx="263875" cy="301675"/>
          </a:xfrm>
        </p:grpSpPr>
        <p:sp>
          <p:nvSpPr>
            <p:cNvPr id="7209" name="Google Shape;7209;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4"/>
          <p:cNvGrpSpPr/>
          <p:nvPr/>
        </p:nvGrpSpPr>
        <p:grpSpPr>
          <a:xfrm>
            <a:off x="866704" y="3188692"/>
            <a:ext cx="356176" cy="355051"/>
            <a:chOff x="-47524975" y="3569100"/>
            <a:chExt cx="300875" cy="299925"/>
          </a:xfrm>
        </p:grpSpPr>
        <p:sp>
          <p:nvSpPr>
            <p:cNvPr id="7223" name="Google Shape;7223;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4"/>
          <p:cNvGrpSpPr/>
          <p:nvPr/>
        </p:nvGrpSpPr>
        <p:grpSpPr>
          <a:xfrm>
            <a:off x="867162" y="3667954"/>
            <a:ext cx="355258" cy="270410"/>
            <a:chOff x="-47523400" y="3973950"/>
            <a:chExt cx="300100" cy="228425"/>
          </a:xfrm>
        </p:grpSpPr>
        <p:sp>
          <p:nvSpPr>
            <p:cNvPr id="7229" name="Google Shape;7229;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74"/>
          <p:cNvGrpSpPr/>
          <p:nvPr/>
        </p:nvGrpSpPr>
        <p:grpSpPr>
          <a:xfrm>
            <a:off x="3072283" y="2750953"/>
            <a:ext cx="354341" cy="357596"/>
            <a:chOff x="-45673275" y="3199325"/>
            <a:chExt cx="299325" cy="302075"/>
          </a:xfrm>
        </p:grpSpPr>
        <p:sp>
          <p:nvSpPr>
            <p:cNvPr id="7235" name="Google Shape;7235;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4"/>
          <p:cNvGrpSpPr/>
          <p:nvPr/>
        </p:nvGrpSpPr>
        <p:grpSpPr>
          <a:xfrm>
            <a:off x="3071351" y="3209202"/>
            <a:ext cx="356205" cy="314240"/>
            <a:chOff x="-45674075" y="3586425"/>
            <a:chExt cx="300900" cy="265450"/>
          </a:xfrm>
        </p:grpSpPr>
        <p:sp>
          <p:nvSpPr>
            <p:cNvPr id="7239" name="Google Shape;7239;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4"/>
          <p:cNvGrpSpPr/>
          <p:nvPr/>
        </p:nvGrpSpPr>
        <p:grpSpPr>
          <a:xfrm>
            <a:off x="3072283" y="3625041"/>
            <a:ext cx="354341" cy="356205"/>
            <a:chOff x="-45673275" y="3937700"/>
            <a:chExt cx="299325" cy="300900"/>
          </a:xfrm>
        </p:grpSpPr>
        <p:sp>
          <p:nvSpPr>
            <p:cNvPr id="7242" name="Google Shape;7242;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4"/>
          <p:cNvGrpSpPr/>
          <p:nvPr/>
        </p:nvGrpSpPr>
        <p:grpSpPr>
          <a:xfrm>
            <a:off x="2186449" y="4117825"/>
            <a:ext cx="356205" cy="356205"/>
            <a:chOff x="-44512325" y="3176075"/>
            <a:chExt cx="300900" cy="300900"/>
          </a:xfrm>
        </p:grpSpPr>
        <p:sp>
          <p:nvSpPr>
            <p:cNvPr id="7249" name="Google Shape;7249;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4"/>
          <p:cNvGrpSpPr/>
          <p:nvPr/>
        </p:nvGrpSpPr>
        <p:grpSpPr>
          <a:xfrm>
            <a:off x="2589789" y="1386849"/>
            <a:ext cx="354341" cy="354341"/>
            <a:chOff x="-49027775" y="3183175"/>
            <a:chExt cx="299325" cy="299325"/>
          </a:xfrm>
        </p:grpSpPr>
        <p:sp>
          <p:nvSpPr>
            <p:cNvPr id="7253" name="Google Shape;7253;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74"/>
          <p:cNvGrpSpPr/>
          <p:nvPr/>
        </p:nvGrpSpPr>
        <p:grpSpPr>
          <a:xfrm>
            <a:off x="2589330" y="1822251"/>
            <a:ext cx="355258" cy="357152"/>
            <a:chOff x="-49027775" y="3550975"/>
            <a:chExt cx="300100" cy="301700"/>
          </a:xfrm>
        </p:grpSpPr>
        <p:sp>
          <p:nvSpPr>
            <p:cNvPr id="7258" name="Google Shape;7258;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4"/>
          <p:cNvGrpSpPr/>
          <p:nvPr/>
        </p:nvGrpSpPr>
        <p:grpSpPr>
          <a:xfrm>
            <a:off x="2587406" y="2259310"/>
            <a:ext cx="359106" cy="355525"/>
            <a:chOff x="-49031025" y="3920175"/>
            <a:chExt cx="303350" cy="300325"/>
          </a:xfrm>
        </p:grpSpPr>
        <p:sp>
          <p:nvSpPr>
            <p:cNvPr id="7269" name="Google Shape;7269;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4"/>
          <p:cNvGrpSpPr/>
          <p:nvPr/>
        </p:nvGrpSpPr>
        <p:grpSpPr>
          <a:xfrm>
            <a:off x="1303511" y="2752344"/>
            <a:ext cx="356176" cy="354341"/>
            <a:chOff x="-47155575" y="3200500"/>
            <a:chExt cx="300875" cy="299325"/>
          </a:xfrm>
        </p:grpSpPr>
        <p:sp>
          <p:nvSpPr>
            <p:cNvPr id="7276" name="Google Shape;7276;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4"/>
          <p:cNvGrpSpPr/>
          <p:nvPr/>
        </p:nvGrpSpPr>
        <p:grpSpPr>
          <a:xfrm>
            <a:off x="1303970" y="3188692"/>
            <a:ext cx="355258" cy="355258"/>
            <a:chOff x="-47154800" y="3569100"/>
            <a:chExt cx="300100" cy="300100"/>
          </a:xfrm>
        </p:grpSpPr>
        <p:sp>
          <p:nvSpPr>
            <p:cNvPr id="7283" name="Google Shape;7283;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4"/>
          <p:cNvGrpSpPr/>
          <p:nvPr/>
        </p:nvGrpSpPr>
        <p:grpSpPr>
          <a:xfrm>
            <a:off x="1304443" y="3626905"/>
            <a:ext cx="354311" cy="353423"/>
            <a:chOff x="-47154000" y="3939275"/>
            <a:chExt cx="299300" cy="298550"/>
          </a:xfrm>
        </p:grpSpPr>
        <p:sp>
          <p:nvSpPr>
            <p:cNvPr id="7290" name="Google Shape;7290;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4"/>
          <p:cNvGrpSpPr/>
          <p:nvPr/>
        </p:nvGrpSpPr>
        <p:grpSpPr>
          <a:xfrm>
            <a:off x="3529733" y="2752344"/>
            <a:ext cx="312375" cy="354341"/>
            <a:chOff x="-45286550" y="3200500"/>
            <a:chExt cx="263875" cy="299325"/>
          </a:xfrm>
        </p:grpSpPr>
        <p:sp>
          <p:nvSpPr>
            <p:cNvPr id="7295" name="Google Shape;7295;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4"/>
          <p:cNvGrpSpPr/>
          <p:nvPr/>
        </p:nvGrpSpPr>
        <p:grpSpPr>
          <a:xfrm>
            <a:off x="3529733" y="3189639"/>
            <a:ext cx="312375" cy="354311"/>
            <a:chOff x="-45286550" y="3569900"/>
            <a:chExt cx="263875" cy="299300"/>
          </a:xfrm>
        </p:grpSpPr>
        <p:sp>
          <p:nvSpPr>
            <p:cNvPr id="7299" name="Google Shape;7299;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4"/>
          <p:cNvGrpSpPr/>
          <p:nvPr/>
        </p:nvGrpSpPr>
        <p:grpSpPr>
          <a:xfrm>
            <a:off x="3540920" y="3625988"/>
            <a:ext cx="290001" cy="355258"/>
            <a:chOff x="-45277900" y="3938500"/>
            <a:chExt cx="244975" cy="300100"/>
          </a:xfrm>
        </p:grpSpPr>
        <p:sp>
          <p:nvSpPr>
            <p:cNvPr id="7306" name="Google Shape;7306;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4"/>
          <p:cNvGrpSpPr/>
          <p:nvPr/>
        </p:nvGrpSpPr>
        <p:grpSpPr>
          <a:xfrm>
            <a:off x="2626869" y="4095090"/>
            <a:ext cx="355258" cy="355258"/>
            <a:chOff x="-44502875" y="3576975"/>
            <a:chExt cx="300100" cy="300100"/>
          </a:xfrm>
        </p:grpSpPr>
        <p:sp>
          <p:nvSpPr>
            <p:cNvPr id="7311" name="Google Shape;7311;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4"/>
          <p:cNvGrpSpPr/>
          <p:nvPr/>
        </p:nvGrpSpPr>
        <p:grpSpPr>
          <a:xfrm>
            <a:off x="4835456" y="1828361"/>
            <a:ext cx="356196" cy="354670"/>
            <a:chOff x="-13946200" y="3647075"/>
            <a:chExt cx="353650" cy="352100"/>
          </a:xfrm>
        </p:grpSpPr>
        <p:sp>
          <p:nvSpPr>
            <p:cNvPr id="7315" name="Google Shape;7315;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4"/>
          <p:cNvGrpSpPr/>
          <p:nvPr/>
        </p:nvGrpSpPr>
        <p:grpSpPr>
          <a:xfrm>
            <a:off x="6618849" y="1387844"/>
            <a:ext cx="357002" cy="354267"/>
            <a:chOff x="-12163025" y="3214275"/>
            <a:chExt cx="354450" cy="351700"/>
          </a:xfrm>
        </p:grpSpPr>
        <p:sp>
          <p:nvSpPr>
            <p:cNvPr id="7322" name="Google Shape;7322;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4"/>
          <p:cNvGrpSpPr/>
          <p:nvPr/>
        </p:nvGrpSpPr>
        <p:grpSpPr>
          <a:xfrm>
            <a:off x="6619629" y="1827581"/>
            <a:ext cx="355441" cy="356232"/>
            <a:chOff x="-12160675" y="3647875"/>
            <a:chExt cx="352900" cy="353650"/>
          </a:xfrm>
        </p:grpSpPr>
        <p:sp>
          <p:nvSpPr>
            <p:cNvPr id="7326" name="Google Shape;7326;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4"/>
          <p:cNvGrpSpPr/>
          <p:nvPr/>
        </p:nvGrpSpPr>
        <p:grpSpPr>
          <a:xfrm>
            <a:off x="6630345" y="2272036"/>
            <a:ext cx="354635" cy="356232"/>
            <a:chOff x="-12160675" y="4081850"/>
            <a:chExt cx="352100" cy="353650"/>
          </a:xfrm>
        </p:grpSpPr>
        <p:sp>
          <p:nvSpPr>
            <p:cNvPr id="7334" name="Google Shape;7334;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4"/>
          <p:cNvGrpSpPr/>
          <p:nvPr/>
        </p:nvGrpSpPr>
        <p:grpSpPr>
          <a:xfrm>
            <a:off x="4835311" y="2746480"/>
            <a:ext cx="355416" cy="355652"/>
            <a:chOff x="-10391650" y="3180600"/>
            <a:chExt cx="352875" cy="353075"/>
          </a:xfrm>
        </p:grpSpPr>
        <p:sp>
          <p:nvSpPr>
            <p:cNvPr id="7341" name="Google Shape;7341;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74"/>
          <p:cNvGrpSpPr/>
          <p:nvPr/>
        </p:nvGrpSpPr>
        <p:grpSpPr>
          <a:xfrm>
            <a:off x="4835310" y="3223278"/>
            <a:ext cx="354635" cy="353890"/>
            <a:chOff x="-10390875" y="3616350"/>
            <a:chExt cx="352100" cy="351325"/>
          </a:xfrm>
        </p:grpSpPr>
        <p:sp>
          <p:nvSpPr>
            <p:cNvPr id="7348" name="Google Shape;7348;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4"/>
          <p:cNvGrpSpPr/>
          <p:nvPr/>
        </p:nvGrpSpPr>
        <p:grpSpPr>
          <a:xfrm>
            <a:off x="7502285" y="2747943"/>
            <a:ext cx="312585" cy="354670"/>
            <a:chOff x="-10370400" y="4049550"/>
            <a:chExt cx="310350" cy="352100"/>
          </a:xfrm>
        </p:grpSpPr>
        <p:sp>
          <p:nvSpPr>
            <p:cNvPr id="7352" name="Google Shape;7352;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4"/>
          <p:cNvGrpSpPr/>
          <p:nvPr/>
        </p:nvGrpSpPr>
        <p:grpSpPr>
          <a:xfrm>
            <a:off x="6606541" y="2746884"/>
            <a:ext cx="379236" cy="354847"/>
            <a:chOff x="-8674650" y="3210975"/>
            <a:chExt cx="376525" cy="352275"/>
          </a:xfrm>
        </p:grpSpPr>
        <p:sp>
          <p:nvSpPr>
            <p:cNvPr id="7358" name="Google Shape;7358;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4"/>
          <p:cNvGrpSpPr/>
          <p:nvPr/>
        </p:nvGrpSpPr>
        <p:grpSpPr>
          <a:xfrm>
            <a:off x="5278038" y="1828361"/>
            <a:ext cx="356221" cy="354670"/>
            <a:chOff x="-13512225" y="3647075"/>
            <a:chExt cx="353675" cy="352100"/>
          </a:xfrm>
        </p:grpSpPr>
        <p:sp>
          <p:nvSpPr>
            <p:cNvPr id="7365" name="Google Shape;7365;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4"/>
          <p:cNvGrpSpPr/>
          <p:nvPr/>
        </p:nvGrpSpPr>
        <p:grpSpPr>
          <a:xfrm>
            <a:off x="5288351" y="2272427"/>
            <a:ext cx="356221" cy="355451"/>
            <a:chOff x="-13512225" y="4080275"/>
            <a:chExt cx="353675" cy="352875"/>
          </a:xfrm>
        </p:grpSpPr>
        <p:sp>
          <p:nvSpPr>
            <p:cNvPr id="7376" name="Google Shape;7376;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4"/>
          <p:cNvGrpSpPr/>
          <p:nvPr/>
        </p:nvGrpSpPr>
        <p:grpSpPr>
          <a:xfrm>
            <a:off x="7061431" y="1419788"/>
            <a:ext cx="356196" cy="290379"/>
            <a:chOff x="-11728250" y="3245400"/>
            <a:chExt cx="353650" cy="288275"/>
          </a:xfrm>
        </p:grpSpPr>
        <p:sp>
          <p:nvSpPr>
            <p:cNvPr id="7388" name="Google Shape;7388;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4"/>
          <p:cNvGrpSpPr/>
          <p:nvPr/>
        </p:nvGrpSpPr>
        <p:grpSpPr>
          <a:xfrm>
            <a:off x="7093939" y="2272427"/>
            <a:ext cx="311804" cy="355451"/>
            <a:chOff x="-11703850" y="4081850"/>
            <a:chExt cx="309575" cy="352875"/>
          </a:xfrm>
        </p:grpSpPr>
        <p:sp>
          <p:nvSpPr>
            <p:cNvPr id="7394" name="Google Shape;7394;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4"/>
          <p:cNvGrpSpPr/>
          <p:nvPr/>
        </p:nvGrpSpPr>
        <p:grpSpPr>
          <a:xfrm>
            <a:off x="5282595" y="2746580"/>
            <a:ext cx="357002" cy="355451"/>
            <a:chOff x="-9958475" y="3180025"/>
            <a:chExt cx="354450" cy="352875"/>
          </a:xfrm>
        </p:grpSpPr>
        <p:sp>
          <p:nvSpPr>
            <p:cNvPr id="7403" name="Google Shape;7403;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4"/>
          <p:cNvGrpSpPr/>
          <p:nvPr/>
        </p:nvGrpSpPr>
        <p:grpSpPr>
          <a:xfrm>
            <a:off x="5291722" y="3222561"/>
            <a:ext cx="337966" cy="355325"/>
            <a:chOff x="-9949025" y="3615575"/>
            <a:chExt cx="335550" cy="352750"/>
          </a:xfrm>
        </p:grpSpPr>
        <p:sp>
          <p:nvSpPr>
            <p:cNvPr id="7407" name="Google Shape;7407;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4"/>
          <p:cNvGrpSpPr/>
          <p:nvPr/>
        </p:nvGrpSpPr>
        <p:grpSpPr>
          <a:xfrm>
            <a:off x="7926568" y="2746067"/>
            <a:ext cx="360175" cy="358423"/>
            <a:chOff x="-9961625" y="4048175"/>
            <a:chExt cx="357600" cy="355825"/>
          </a:xfrm>
        </p:grpSpPr>
        <p:sp>
          <p:nvSpPr>
            <p:cNvPr id="7411" name="Google Shape;7411;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4"/>
          <p:cNvGrpSpPr/>
          <p:nvPr/>
        </p:nvGrpSpPr>
        <p:grpSpPr>
          <a:xfrm>
            <a:off x="6613289" y="3221579"/>
            <a:ext cx="364959" cy="357289"/>
            <a:chOff x="-8680950" y="3624225"/>
            <a:chExt cx="362350" cy="354700"/>
          </a:xfrm>
        </p:grpSpPr>
        <p:sp>
          <p:nvSpPr>
            <p:cNvPr id="7418" name="Google Shape;7418;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4"/>
          <p:cNvGrpSpPr/>
          <p:nvPr/>
        </p:nvGrpSpPr>
        <p:grpSpPr>
          <a:xfrm>
            <a:off x="5749533" y="1387239"/>
            <a:ext cx="313365" cy="355476"/>
            <a:chOff x="-13056975" y="3212300"/>
            <a:chExt cx="311125" cy="352900"/>
          </a:xfrm>
        </p:grpSpPr>
        <p:sp>
          <p:nvSpPr>
            <p:cNvPr id="7425" name="Google Shape;7425;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74"/>
          <p:cNvGrpSpPr/>
          <p:nvPr/>
        </p:nvGrpSpPr>
        <p:grpSpPr>
          <a:xfrm>
            <a:off x="5726921" y="1828034"/>
            <a:ext cx="358588" cy="355325"/>
            <a:chOff x="-13077450" y="3647075"/>
            <a:chExt cx="356025" cy="352750"/>
          </a:xfrm>
        </p:grpSpPr>
        <p:sp>
          <p:nvSpPr>
            <p:cNvPr id="7430" name="Google Shape;7430;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4"/>
          <p:cNvGrpSpPr/>
          <p:nvPr/>
        </p:nvGrpSpPr>
        <p:grpSpPr>
          <a:xfrm>
            <a:off x="5738027" y="2271633"/>
            <a:ext cx="357002" cy="357037"/>
            <a:chOff x="-13079025" y="4079475"/>
            <a:chExt cx="354450" cy="354450"/>
          </a:xfrm>
        </p:grpSpPr>
        <p:sp>
          <p:nvSpPr>
            <p:cNvPr id="7434" name="Google Shape;7434;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4"/>
          <p:cNvGrpSpPr/>
          <p:nvPr/>
        </p:nvGrpSpPr>
        <p:grpSpPr>
          <a:xfrm>
            <a:off x="7511094" y="1387642"/>
            <a:ext cx="356221" cy="354670"/>
            <a:chOff x="-11292700" y="3213875"/>
            <a:chExt cx="353675" cy="352100"/>
          </a:xfrm>
        </p:grpSpPr>
        <p:sp>
          <p:nvSpPr>
            <p:cNvPr id="7439" name="Google Shape;7439;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4"/>
          <p:cNvGrpSpPr/>
          <p:nvPr/>
        </p:nvGrpSpPr>
        <p:grpSpPr>
          <a:xfrm>
            <a:off x="7505152" y="1827581"/>
            <a:ext cx="368106" cy="356232"/>
            <a:chOff x="-11299000" y="3647875"/>
            <a:chExt cx="365475" cy="353650"/>
          </a:xfrm>
        </p:grpSpPr>
        <p:sp>
          <p:nvSpPr>
            <p:cNvPr id="7447" name="Google Shape;7447;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4"/>
          <p:cNvGrpSpPr/>
          <p:nvPr/>
        </p:nvGrpSpPr>
        <p:grpSpPr>
          <a:xfrm>
            <a:off x="7520614" y="2283532"/>
            <a:ext cx="357808" cy="333240"/>
            <a:chOff x="-11295075" y="4092875"/>
            <a:chExt cx="355250" cy="330825"/>
          </a:xfrm>
        </p:grpSpPr>
        <p:sp>
          <p:nvSpPr>
            <p:cNvPr id="7454" name="Google Shape;7454;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4"/>
          <p:cNvGrpSpPr/>
          <p:nvPr/>
        </p:nvGrpSpPr>
        <p:grpSpPr>
          <a:xfrm>
            <a:off x="5746214" y="2746580"/>
            <a:ext cx="312585" cy="355451"/>
            <a:chOff x="-9500075" y="3180800"/>
            <a:chExt cx="310350" cy="352875"/>
          </a:xfrm>
        </p:grpSpPr>
        <p:sp>
          <p:nvSpPr>
            <p:cNvPr id="7460" name="Google Shape;7460;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4"/>
          <p:cNvGrpSpPr/>
          <p:nvPr/>
        </p:nvGrpSpPr>
        <p:grpSpPr>
          <a:xfrm>
            <a:off x="5724005" y="3222095"/>
            <a:ext cx="356221" cy="356257"/>
            <a:chOff x="-9523700" y="3614000"/>
            <a:chExt cx="353675" cy="353675"/>
          </a:xfrm>
        </p:grpSpPr>
        <p:sp>
          <p:nvSpPr>
            <p:cNvPr id="7470" name="Google Shape;7470;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4"/>
          <p:cNvGrpSpPr/>
          <p:nvPr/>
        </p:nvGrpSpPr>
        <p:grpSpPr>
          <a:xfrm>
            <a:off x="7508956" y="3244737"/>
            <a:ext cx="356221" cy="354670"/>
            <a:chOff x="-9523700" y="4049550"/>
            <a:chExt cx="353675" cy="352100"/>
          </a:xfrm>
        </p:grpSpPr>
        <p:sp>
          <p:nvSpPr>
            <p:cNvPr id="7480" name="Google Shape;7480;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74"/>
          <p:cNvGrpSpPr/>
          <p:nvPr/>
        </p:nvGrpSpPr>
        <p:grpSpPr>
          <a:xfrm>
            <a:off x="7065071" y="3244710"/>
            <a:ext cx="357002" cy="311029"/>
            <a:chOff x="-8209150" y="3659675"/>
            <a:chExt cx="354450" cy="308775"/>
          </a:xfrm>
        </p:grpSpPr>
        <p:sp>
          <p:nvSpPr>
            <p:cNvPr id="7488" name="Google Shape;7488;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4"/>
          <p:cNvGrpSpPr/>
          <p:nvPr/>
        </p:nvGrpSpPr>
        <p:grpSpPr>
          <a:xfrm>
            <a:off x="6178632" y="2273623"/>
            <a:ext cx="356221" cy="353059"/>
            <a:chOff x="-12643475" y="4081850"/>
            <a:chExt cx="353675" cy="350500"/>
          </a:xfrm>
        </p:grpSpPr>
        <p:sp>
          <p:nvSpPr>
            <p:cNvPr id="7495" name="Google Shape;7495;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9" name="Google Shape;7499;p7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0" name="Google Shape;7500;p74"/>
          <p:cNvGrpSpPr/>
          <p:nvPr/>
        </p:nvGrpSpPr>
        <p:grpSpPr>
          <a:xfrm>
            <a:off x="7961232" y="2283532"/>
            <a:ext cx="356221" cy="333240"/>
            <a:chOff x="-10858725" y="4092875"/>
            <a:chExt cx="353675" cy="330825"/>
          </a:xfrm>
        </p:grpSpPr>
        <p:sp>
          <p:nvSpPr>
            <p:cNvPr id="7501" name="Google Shape;7501;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4"/>
          <p:cNvGrpSpPr/>
          <p:nvPr/>
        </p:nvGrpSpPr>
        <p:grpSpPr>
          <a:xfrm>
            <a:off x="6219755" y="3222498"/>
            <a:ext cx="252278" cy="355451"/>
            <a:chOff x="-9039300" y="3614000"/>
            <a:chExt cx="250475" cy="352875"/>
          </a:xfrm>
        </p:grpSpPr>
        <p:sp>
          <p:nvSpPr>
            <p:cNvPr id="7508" name="Google Shape;7508;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4"/>
          <p:cNvGrpSpPr/>
          <p:nvPr/>
        </p:nvGrpSpPr>
        <p:grpSpPr>
          <a:xfrm>
            <a:off x="7951721" y="3244737"/>
            <a:ext cx="354635" cy="354670"/>
            <a:chOff x="-9088150" y="4049550"/>
            <a:chExt cx="352100" cy="352100"/>
          </a:xfrm>
        </p:grpSpPr>
        <p:sp>
          <p:nvSpPr>
            <p:cNvPr id="7511" name="Google Shape;7511;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4"/>
          <p:cNvGrpSpPr/>
          <p:nvPr/>
        </p:nvGrpSpPr>
        <p:grpSpPr>
          <a:xfrm>
            <a:off x="7086085" y="2746970"/>
            <a:ext cx="315757" cy="354670"/>
            <a:chOff x="-8191825" y="3174500"/>
            <a:chExt cx="313500" cy="352100"/>
          </a:xfrm>
        </p:grpSpPr>
        <p:sp>
          <p:nvSpPr>
            <p:cNvPr id="7518" name="Google Shape;7518;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4"/>
          <p:cNvGrpSpPr/>
          <p:nvPr/>
        </p:nvGrpSpPr>
        <p:grpSpPr>
          <a:xfrm>
            <a:off x="4835443" y="1387491"/>
            <a:ext cx="356221" cy="354973"/>
            <a:chOff x="-13947000" y="3212800"/>
            <a:chExt cx="353675" cy="352400"/>
          </a:xfrm>
        </p:grpSpPr>
        <p:sp>
          <p:nvSpPr>
            <p:cNvPr id="7522" name="Google Shape;7522;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4" name="Google Shape;7524;p7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5" name="Google Shape;7525;p74"/>
          <p:cNvGrpSpPr/>
          <p:nvPr/>
        </p:nvGrpSpPr>
        <p:grpSpPr>
          <a:xfrm>
            <a:off x="5278038" y="1386849"/>
            <a:ext cx="356221" cy="356257"/>
            <a:chOff x="-13512225" y="3211525"/>
            <a:chExt cx="353675" cy="353675"/>
          </a:xfrm>
        </p:grpSpPr>
        <p:sp>
          <p:nvSpPr>
            <p:cNvPr id="7526" name="Google Shape;7526;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4"/>
          <p:cNvGrpSpPr/>
          <p:nvPr/>
        </p:nvGrpSpPr>
        <p:grpSpPr>
          <a:xfrm>
            <a:off x="6168320" y="1387239"/>
            <a:ext cx="356221" cy="355476"/>
            <a:chOff x="-12643475" y="3212300"/>
            <a:chExt cx="353675" cy="352900"/>
          </a:xfrm>
        </p:grpSpPr>
        <p:sp>
          <p:nvSpPr>
            <p:cNvPr id="7532" name="Google Shape;7532;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4"/>
          <p:cNvGrpSpPr/>
          <p:nvPr/>
        </p:nvGrpSpPr>
        <p:grpSpPr>
          <a:xfrm>
            <a:off x="6168320" y="1839013"/>
            <a:ext cx="356221" cy="333366"/>
            <a:chOff x="-12643475" y="3657325"/>
            <a:chExt cx="353675" cy="330950"/>
          </a:xfrm>
        </p:grpSpPr>
        <p:sp>
          <p:nvSpPr>
            <p:cNvPr id="7542" name="Google Shape;7542;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4"/>
          <p:cNvGrpSpPr/>
          <p:nvPr/>
        </p:nvGrpSpPr>
        <p:grpSpPr>
          <a:xfrm>
            <a:off x="7951322" y="1387642"/>
            <a:ext cx="355416" cy="354670"/>
            <a:chOff x="-10857925" y="3213875"/>
            <a:chExt cx="352875" cy="352100"/>
          </a:xfrm>
        </p:grpSpPr>
        <p:sp>
          <p:nvSpPr>
            <p:cNvPr id="7549" name="Google Shape;7549;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4"/>
          <p:cNvGrpSpPr/>
          <p:nvPr/>
        </p:nvGrpSpPr>
        <p:grpSpPr>
          <a:xfrm>
            <a:off x="6168237" y="2747071"/>
            <a:ext cx="356096" cy="354469"/>
            <a:chOff x="-9089725" y="3180200"/>
            <a:chExt cx="353550" cy="351900"/>
          </a:xfrm>
        </p:grpSpPr>
        <p:sp>
          <p:nvSpPr>
            <p:cNvPr id="7560" name="Google Shape;7560;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74"/>
          <p:cNvGrpSpPr/>
          <p:nvPr/>
        </p:nvGrpSpPr>
        <p:grpSpPr>
          <a:xfrm>
            <a:off x="7060235" y="1826875"/>
            <a:ext cx="358588" cy="357642"/>
            <a:chOff x="7083760" y="1971660"/>
            <a:chExt cx="358588" cy="357642"/>
          </a:xfrm>
        </p:grpSpPr>
        <p:sp>
          <p:nvSpPr>
            <p:cNvPr id="7563" name="Google Shape;7563;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5" name="Google Shape;7575;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76" name="Google Shape;7576;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1"/>
          <p:cNvSpPr txBox="1">
            <a:spLocks noGrp="1"/>
          </p:cNvSpPr>
          <p:nvPr>
            <p:ph type="title"/>
          </p:nvPr>
        </p:nvSpPr>
        <p:spPr>
          <a:xfrm>
            <a:off x="720000" y="96922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2800" dirty="0">
                <a:solidFill>
                  <a:schemeClr val="lt1"/>
                </a:solidFill>
                <a:latin typeface="Microsoft YaHei" panose="020B0503020204020204" pitchFamily="34" charset="-122"/>
                <a:ea typeface="Microsoft YaHei" panose="020B0503020204020204" pitchFamily="34" charset="-122"/>
              </a:rPr>
              <a:t>项目意义 </a:t>
            </a:r>
            <a:r>
              <a:rPr lang="en-US" altLang="zh-CN" sz="2800" dirty="0">
                <a:solidFill>
                  <a:schemeClr val="lt1"/>
                </a:solidFill>
                <a:latin typeface="Microsoft YaHei" panose="020B0503020204020204" pitchFamily="34" charset="-122"/>
                <a:ea typeface="Microsoft YaHei" panose="020B0503020204020204" pitchFamily="34" charset="-122"/>
              </a:rPr>
              <a:t>/</a:t>
            </a:r>
            <a:r>
              <a:rPr lang="zh-CN" altLang="en-US" sz="2800" dirty="0">
                <a:solidFill>
                  <a:schemeClr val="lt1"/>
                </a:solidFill>
                <a:latin typeface="Microsoft YaHei" panose="020B0503020204020204" pitchFamily="34" charset="-122"/>
                <a:ea typeface="Microsoft YaHei" panose="020B0503020204020204" pitchFamily="34" charset="-122"/>
              </a:rPr>
              <a:t> </a:t>
            </a:r>
            <a:r>
              <a:rPr lang="zh-CN" altLang="en-US" sz="2800" dirty="0">
                <a:solidFill>
                  <a:schemeClr val="tx1"/>
                </a:solidFill>
                <a:latin typeface="Microsoft YaHei" panose="020B0503020204020204" pitchFamily="34" charset="-122"/>
                <a:ea typeface="Microsoft YaHei" panose="020B0503020204020204" pitchFamily="34" charset="-122"/>
              </a:rPr>
              <a:t>优势</a:t>
            </a:r>
            <a:endParaRPr sz="2800" dirty="0">
              <a:solidFill>
                <a:schemeClr val="tx1"/>
              </a:solidFill>
              <a:latin typeface="Microsoft YaHei" panose="020B0503020204020204" pitchFamily="34" charset="-122"/>
              <a:ea typeface="Microsoft YaHei" panose="020B0503020204020204" pitchFamily="34" charset="-122"/>
            </a:endParaRPr>
          </a:p>
        </p:txBody>
      </p:sp>
      <p:grpSp>
        <p:nvGrpSpPr>
          <p:cNvPr id="679" name="Google Shape;679;p41"/>
          <p:cNvGrpSpPr/>
          <p:nvPr/>
        </p:nvGrpSpPr>
        <p:grpSpPr>
          <a:xfrm>
            <a:off x="6271900" y="3241525"/>
            <a:ext cx="1598600" cy="581650"/>
            <a:chOff x="6153900" y="3231000"/>
            <a:chExt cx="1598600" cy="581650"/>
          </a:xfrm>
        </p:grpSpPr>
        <p:sp>
          <p:nvSpPr>
            <p:cNvPr id="680" name="Google Shape;680;p41"/>
            <p:cNvSpPr/>
            <p:nvPr/>
          </p:nvSpPr>
          <p:spPr>
            <a:xfrm>
              <a:off x="6203300" y="32822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41"/>
            <p:cNvSpPr/>
            <p:nvPr/>
          </p:nvSpPr>
          <p:spPr>
            <a:xfrm>
              <a:off x="6153900" y="3231000"/>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2" name="Google Shape;682;p41"/>
          <p:cNvSpPr txBox="1"/>
          <p:nvPr/>
        </p:nvSpPr>
        <p:spPr>
          <a:xfrm>
            <a:off x="6364300" y="3238357"/>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b="1" dirty="0">
                <a:solidFill>
                  <a:schemeClr val="dk1"/>
                </a:solidFill>
                <a:latin typeface="Microsoft YaHei" panose="020B0503020204020204" pitchFamily="34" charset="-122"/>
                <a:ea typeface="Microsoft YaHei" panose="020B0503020204020204" pitchFamily="34" charset="-122"/>
                <a:cs typeface="Epilogue"/>
                <a:sym typeface="Epilogue"/>
              </a:rPr>
              <a:t>管理方便</a:t>
            </a:r>
            <a:endParaRPr sz="2000" b="1" dirty="0">
              <a:solidFill>
                <a:schemeClr val="dk1"/>
              </a:solidFill>
              <a:latin typeface="Microsoft YaHei" panose="020B0503020204020204" pitchFamily="34" charset="-122"/>
              <a:ea typeface="Microsoft YaHei" panose="020B0503020204020204" pitchFamily="34" charset="-122"/>
              <a:cs typeface="Epilogue"/>
              <a:sym typeface="Epilogue"/>
            </a:endParaRPr>
          </a:p>
        </p:txBody>
      </p:sp>
      <p:grpSp>
        <p:nvGrpSpPr>
          <p:cNvPr id="684" name="Google Shape;684;p41"/>
          <p:cNvGrpSpPr/>
          <p:nvPr/>
        </p:nvGrpSpPr>
        <p:grpSpPr>
          <a:xfrm>
            <a:off x="1373450" y="3238350"/>
            <a:ext cx="1598600" cy="581650"/>
            <a:chOff x="1500900" y="3327675"/>
            <a:chExt cx="1598600" cy="581650"/>
          </a:xfrm>
        </p:grpSpPr>
        <p:sp>
          <p:nvSpPr>
            <p:cNvPr id="685" name="Google Shape;685;p41"/>
            <p:cNvSpPr/>
            <p:nvPr/>
          </p:nvSpPr>
          <p:spPr>
            <a:xfrm>
              <a:off x="1550300" y="3378925"/>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41"/>
            <p:cNvSpPr/>
            <p:nvPr/>
          </p:nvSpPr>
          <p:spPr>
            <a:xfrm>
              <a:off x="1500900" y="3327675"/>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87" name="Google Shape;687;p41"/>
          <p:cNvSpPr txBox="1"/>
          <p:nvPr/>
        </p:nvSpPr>
        <p:spPr>
          <a:xfrm>
            <a:off x="1465850" y="3235182"/>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b="1" dirty="0">
                <a:solidFill>
                  <a:schemeClr val="dk1"/>
                </a:solidFill>
                <a:latin typeface="Microsoft YaHei" panose="020B0503020204020204" pitchFamily="34" charset="-122"/>
                <a:ea typeface="Microsoft YaHei" panose="020B0503020204020204" pitchFamily="34" charset="-122"/>
                <a:cs typeface="Epilogue"/>
                <a:sym typeface="Epilogue"/>
              </a:rPr>
              <a:t>数据清晰</a:t>
            </a:r>
            <a:endParaRPr sz="2000" b="1" dirty="0">
              <a:solidFill>
                <a:schemeClr val="dk1"/>
              </a:solidFill>
              <a:latin typeface="Microsoft YaHei" panose="020B0503020204020204" pitchFamily="34" charset="-122"/>
              <a:ea typeface="Microsoft YaHei" panose="020B0503020204020204" pitchFamily="34" charset="-122"/>
              <a:cs typeface="Epilogue"/>
              <a:sym typeface="Epilogue"/>
            </a:endParaRPr>
          </a:p>
        </p:txBody>
      </p:sp>
      <p:grpSp>
        <p:nvGrpSpPr>
          <p:cNvPr id="689" name="Google Shape;689;p41"/>
          <p:cNvGrpSpPr/>
          <p:nvPr/>
        </p:nvGrpSpPr>
        <p:grpSpPr>
          <a:xfrm>
            <a:off x="1373450" y="1621050"/>
            <a:ext cx="1598600" cy="581650"/>
            <a:chOff x="1617700" y="1585225"/>
            <a:chExt cx="1598600" cy="581650"/>
          </a:xfrm>
        </p:grpSpPr>
        <p:sp>
          <p:nvSpPr>
            <p:cNvPr id="690" name="Google Shape;690;p41"/>
            <p:cNvSpPr/>
            <p:nvPr/>
          </p:nvSpPr>
          <p:spPr>
            <a:xfrm>
              <a:off x="1667100" y="1636475"/>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1"/>
            <p:cNvSpPr/>
            <p:nvPr/>
          </p:nvSpPr>
          <p:spPr>
            <a:xfrm>
              <a:off x="1617700" y="1585225"/>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2" name="Google Shape;692;p41"/>
          <p:cNvSpPr txBox="1"/>
          <p:nvPr/>
        </p:nvSpPr>
        <p:spPr>
          <a:xfrm>
            <a:off x="1465850" y="1617882"/>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b="1" dirty="0">
                <a:solidFill>
                  <a:schemeClr val="dk1"/>
                </a:solidFill>
                <a:latin typeface="Microsoft YaHei" panose="020B0503020204020204" pitchFamily="34" charset="-122"/>
                <a:ea typeface="Microsoft YaHei" panose="020B0503020204020204" pitchFamily="34" charset="-122"/>
                <a:cs typeface="Epilogue"/>
                <a:sym typeface="Epilogue"/>
              </a:rPr>
              <a:t>流转迅速</a:t>
            </a:r>
            <a:endParaRPr sz="2000" b="1" dirty="0">
              <a:solidFill>
                <a:schemeClr val="dk1"/>
              </a:solidFill>
              <a:latin typeface="Microsoft YaHei" panose="020B0503020204020204" pitchFamily="34" charset="-122"/>
              <a:ea typeface="Microsoft YaHei" panose="020B0503020204020204" pitchFamily="34" charset="-122"/>
              <a:cs typeface="Epilogue"/>
              <a:sym typeface="Epilogue"/>
            </a:endParaRPr>
          </a:p>
        </p:txBody>
      </p:sp>
      <p:sp>
        <p:nvSpPr>
          <p:cNvPr id="693" name="Google Shape;693;p41"/>
          <p:cNvSpPr txBox="1"/>
          <p:nvPr/>
        </p:nvSpPr>
        <p:spPr>
          <a:xfrm>
            <a:off x="1264490" y="2159133"/>
            <a:ext cx="1865920" cy="7596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000" dirty="0" err="1">
                <a:solidFill>
                  <a:schemeClr val="dk1"/>
                </a:solidFill>
                <a:latin typeface="Microsoft YaHei Light" panose="020B0503020204020204" pitchFamily="34" charset="-122"/>
                <a:ea typeface="Microsoft YaHei Light" panose="020B0503020204020204" pitchFamily="34" charset="-122"/>
                <a:cs typeface="Cabin"/>
                <a:sym typeface="Cabin"/>
              </a:rPr>
              <a:t>工单系统中工单流程清晰</a:t>
            </a:r>
            <a:r>
              <a:rPr lang="zh-CN" altLang="en-US" sz="1000" dirty="0">
                <a:solidFill>
                  <a:schemeClr val="dk1"/>
                </a:solidFill>
                <a:latin typeface="Microsoft YaHei Light" panose="020B0503020204020204" pitchFamily="34" charset="-122"/>
                <a:ea typeface="Microsoft YaHei Light" panose="020B0503020204020204" pitchFamily="34" charset="-122"/>
                <a:cs typeface="Cabin"/>
                <a:sym typeface="Cabin"/>
              </a:rPr>
              <a:t>、操作简单，加快流程推进效率，解决流转效率痛点</a:t>
            </a:r>
            <a:endParaRPr lang="en-US" altLang="zh-CN" sz="1000" dirty="0">
              <a:solidFill>
                <a:srgbClr val="FFFFFF"/>
              </a:solidFill>
              <a:latin typeface="Microsoft YaHei Light" panose="020B0503020204020204" pitchFamily="34" charset="-122"/>
              <a:ea typeface="Microsoft YaHei Light" panose="020B0503020204020204" pitchFamily="34" charset="-122"/>
              <a:cs typeface="Cabin"/>
              <a:sym typeface="Cabin"/>
            </a:endParaRPr>
          </a:p>
        </p:txBody>
      </p:sp>
      <p:grpSp>
        <p:nvGrpSpPr>
          <p:cNvPr id="694" name="Google Shape;694;p41"/>
          <p:cNvGrpSpPr/>
          <p:nvPr/>
        </p:nvGrpSpPr>
        <p:grpSpPr>
          <a:xfrm>
            <a:off x="6271900" y="1627400"/>
            <a:ext cx="1598600" cy="581650"/>
            <a:chOff x="5852125" y="1536700"/>
            <a:chExt cx="1598600" cy="581650"/>
          </a:xfrm>
        </p:grpSpPr>
        <p:sp>
          <p:nvSpPr>
            <p:cNvPr id="695" name="Google Shape;695;p41"/>
            <p:cNvSpPr/>
            <p:nvPr/>
          </p:nvSpPr>
          <p:spPr>
            <a:xfrm>
              <a:off x="5901525" y="1587950"/>
              <a:ext cx="15492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1"/>
            <p:cNvSpPr/>
            <p:nvPr/>
          </p:nvSpPr>
          <p:spPr>
            <a:xfrm>
              <a:off x="5852125" y="1536700"/>
              <a:ext cx="1549200" cy="530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7" name="Google Shape;697;p41"/>
          <p:cNvSpPr txBox="1"/>
          <p:nvPr/>
        </p:nvSpPr>
        <p:spPr>
          <a:xfrm>
            <a:off x="6364300" y="1624232"/>
            <a:ext cx="136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b="1" dirty="0">
                <a:solidFill>
                  <a:schemeClr val="dk1"/>
                </a:solidFill>
                <a:latin typeface="Microsoft YaHei" panose="020B0503020204020204" pitchFamily="34" charset="-122"/>
                <a:ea typeface="Microsoft YaHei" panose="020B0503020204020204" pitchFamily="34" charset="-122"/>
                <a:cs typeface="Epilogue"/>
                <a:sym typeface="Epilogue"/>
              </a:rPr>
              <a:t>角色明确</a:t>
            </a:r>
            <a:endParaRPr sz="2000" b="1" dirty="0">
              <a:solidFill>
                <a:schemeClr val="dk1"/>
              </a:solidFill>
              <a:latin typeface="Microsoft YaHei" panose="020B0503020204020204" pitchFamily="34" charset="-122"/>
              <a:ea typeface="Microsoft YaHei" panose="020B0503020204020204" pitchFamily="34" charset="-122"/>
              <a:cs typeface="Epilogue"/>
              <a:sym typeface="Epilogue"/>
            </a:endParaRPr>
          </a:p>
        </p:txBody>
      </p:sp>
      <p:cxnSp>
        <p:nvCxnSpPr>
          <p:cNvPr id="699" name="Google Shape;699;p41"/>
          <p:cNvCxnSpPr>
            <a:stCxn id="691" idx="3"/>
          </p:cNvCxnSpPr>
          <p:nvPr/>
        </p:nvCxnSpPr>
        <p:spPr>
          <a:xfrm>
            <a:off x="2922650" y="1886250"/>
            <a:ext cx="1228500" cy="8280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0" name="Google Shape;700;p41"/>
          <p:cNvCxnSpPr>
            <a:stCxn id="686" idx="3"/>
          </p:cNvCxnSpPr>
          <p:nvPr/>
        </p:nvCxnSpPr>
        <p:spPr>
          <a:xfrm rot="10800000" flipH="1">
            <a:off x="2922650" y="2887650"/>
            <a:ext cx="1460400" cy="6159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1" name="Google Shape;701;p41"/>
          <p:cNvCxnSpPr>
            <a:stCxn id="696" idx="1"/>
          </p:cNvCxnSpPr>
          <p:nvPr/>
        </p:nvCxnSpPr>
        <p:spPr>
          <a:xfrm flipH="1">
            <a:off x="5143300" y="1892600"/>
            <a:ext cx="1128600" cy="7956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702" name="Google Shape;702;p41"/>
          <p:cNvCxnSpPr>
            <a:stCxn id="681" idx="1"/>
          </p:cNvCxnSpPr>
          <p:nvPr/>
        </p:nvCxnSpPr>
        <p:spPr>
          <a:xfrm rot="10800000">
            <a:off x="4990900" y="2865025"/>
            <a:ext cx="1281000" cy="641700"/>
          </a:xfrm>
          <a:prstGeom prst="bentConnector3">
            <a:avLst>
              <a:gd name="adj1" fmla="val 50000"/>
            </a:avLst>
          </a:prstGeom>
          <a:noFill/>
          <a:ln w="28575" cap="flat" cmpd="sng">
            <a:solidFill>
              <a:schemeClr val="dk1"/>
            </a:solidFill>
            <a:prstDash val="solid"/>
            <a:round/>
            <a:headEnd type="none" w="med" len="med"/>
            <a:tailEnd type="none" w="med" len="med"/>
          </a:ln>
        </p:spPr>
      </p:cxnSp>
      <p:sp>
        <p:nvSpPr>
          <p:cNvPr id="703" name="Google Shape;703;p41"/>
          <p:cNvSpPr/>
          <p:nvPr/>
        </p:nvSpPr>
        <p:spPr>
          <a:xfrm>
            <a:off x="3937838" y="2301938"/>
            <a:ext cx="1224651" cy="933235"/>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93;p41">
            <a:extLst>
              <a:ext uri="{FF2B5EF4-FFF2-40B4-BE49-F238E27FC236}">
                <a16:creationId xmlns:a16="http://schemas.microsoft.com/office/drawing/2014/main" id="{72D5F1D8-E41B-8241-9CCF-8F14B1EC5728}"/>
              </a:ext>
            </a:extLst>
          </p:cNvPr>
          <p:cNvSpPr txBox="1"/>
          <p:nvPr/>
        </p:nvSpPr>
        <p:spPr>
          <a:xfrm>
            <a:off x="6177677" y="2152694"/>
            <a:ext cx="1848239" cy="7596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zh-CN" altLang="en-US" sz="1000" dirty="0">
                <a:solidFill>
                  <a:srgbClr val="FFFFFF"/>
                </a:solidFill>
                <a:latin typeface="Microsoft YaHei Light" panose="020B0503020204020204" pitchFamily="34" charset="-122"/>
                <a:ea typeface="Microsoft YaHei Light" panose="020B0503020204020204" pitchFamily="34" charset="-122"/>
                <a:cs typeface="Cabin"/>
                <a:sym typeface="Cabin"/>
              </a:rPr>
              <a:t>学生、教职工、厂商都可参与；</a:t>
            </a:r>
            <a:endParaRPr lang="en-US" altLang="zh-CN" sz="1000" dirty="0">
              <a:solidFill>
                <a:srgbClr val="FFFFFF"/>
              </a:solidFill>
              <a:latin typeface="Microsoft YaHei Light" panose="020B0503020204020204" pitchFamily="34" charset="-122"/>
              <a:ea typeface="Microsoft YaHei Light" panose="020B0503020204020204" pitchFamily="34" charset="-122"/>
              <a:cs typeface="Cabin"/>
              <a:sym typeface="Cabin"/>
            </a:endParaRPr>
          </a:p>
          <a:p>
            <a:pPr marL="0" lvl="0" indent="0" rtl="0">
              <a:lnSpc>
                <a:spcPct val="150000"/>
              </a:lnSpc>
              <a:spcBef>
                <a:spcPts val="0"/>
              </a:spcBef>
              <a:spcAft>
                <a:spcPts val="0"/>
              </a:spcAft>
              <a:buNone/>
            </a:pPr>
            <a:r>
              <a:rPr lang="zh-CN" altLang="en-US" sz="1000" dirty="0">
                <a:solidFill>
                  <a:srgbClr val="FFFFFF"/>
                </a:solidFill>
                <a:latin typeface="Microsoft YaHei Light" panose="020B0503020204020204" pitchFamily="34" charset="-122"/>
                <a:ea typeface="Microsoft YaHei Light" panose="020B0503020204020204" pitchFamily="34" charset="-122"/>
                <a:cs typeface="Cabin"/>
                <a:sym typeface="Cabin"/>
              </a:rPr>
              <a:t>审批、派发、维修等角色明确，各司其职提高工作质量</a:t>
            </a:r>
            <a:endParaRPr lang="en-US" altLang="zh-CN" sz="1000" dirty="0">
              <a:solidFill>
                <a:srgbClr val="FFFFFF"/>
              </a:solidFill>
              <a:latin typeface="Microsoft YaHei Light" panose="020B0503020204020204" pitchFamily="34" charset="-122"/>
              <a:ea typeface="Microsoft YaHei Light" panose="020B0503020204020204" pitchFamily="34" charset="-122"/>
              <a:cs typeface="Cabin"/>
              <a:sym typeface="Cabin"/>
            </a:endParaRPr>
          </a:p>
        </p:txBody>
      </p:sp>
      <p:sp>
        <p:nvSpPr>
          <p:cNvPr id="29" name="Google Shape;693;p41">
            <a:extLst>
              <a:ext uri="{FF2B5EF4-FFF2-40B4-BE49-F238E27FC236}">
                <a16:creationId xmlns:a16="http://schemas.microsoft.com/office/drawing/2014/main" id="{2250A5ED-E0D0-E141-8865-245A62B47DE2}"/>
              </a:ext>
            </a:extLst>
          </p:cNvPr>
          <p:cNvSpPr txBox="1"/>
          <p:nvPr/>
        </p:nvSpPr>
        <p:spPr>
          <a:xfrm>
            <a:off x="1235908" y="3771918"/>
            <a:ext cx="1848239" cy="7596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zh-CN" altLang="en-US" sz="1000" dirty="0">
                <a:solidFill>
                  <a:srgbClr val="FFFFFF"/>
                </a:solidFill>
                <a:latin typeface="Microsoft YaHei Light" panose="020B0503020204020204" pitchFamily="34" charset="-122"/>
                <a:ea typeface="Microsoft YaHei Light" panose="020B0503020204020204" pitchFamily="34" charset="-122"/>
                <a:cs typeface="Cabin"/>
                <a:sym typeface="Cabin"/>
              </a:rPr>
              <a:t>数据库存储数据，数据展示清晰准确，数据管理轻松高效；庞大数据量也很难出现错误</a:t>
            </a:r>
            <a:endParaRPr lang="en-US" altLang="zh-CN" sz="1000" dirty="0">
              <a:solidFill>
                <a:srgbClr val="FFFFFF"/>
              </a:solidFill>
              <a:latin typeface="Microsoft YaHei Light" panose="020B0503020204020204" pitchFamily="34" charset="-122"/>
              <a:ea typeface="Microsoft YaHei Light" panose="020B0503020204020204" pitchFamily="34" charset="-122"/>
              <a:cs typeface="Cabin"/>
              <a:sym typeface="Cabin"/>
            </a:endParaRPr>
          </a:p>
        </p:txBody>
      </p:sp>
      <p:sp>
        <p:nvSpPr>
          <p:cNvPr id="30" name="Google Shape;693;p41">
            <a:extLst>
              <a:ext uri="{FF2B5EF4-FFF2-40B4-BE49-F238E27FC236}">
                <a16:creationId xmlns:a16="http://schemas.microsoft.com/office/drawing/2014/main" id="{9642C604-935C-DF4D-AA02-C8EEF06FBC91}"/>
              </a:ext>
            </a:extLst>
          </p:cNvPr>
          <p:cNvSpPr txBox="1"/>
          <p:nvPr/>
        </p:nvSpPr>
        <p:spPr>
          <a:xfrm>
            <a:off x="6140797" y="3771918"/>
            <a:ext cx="1848239" cy="7596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zh-CN" altLang="en-US" sz="1000" dirty="0">
                <a:solidFill>
                  <a:srgbClr val="FFFFFF"/>
                </a:solidFill>
                <a:latin typeface="Microsoft YaHei Light" panose="020B0503020204020204" pitchFamily="34" charset="-122"/>
                <a:ea typeface="Microsoft YaHei Light" panose="020B0503020204020204" pitchFamily="34" charset="-122"/>
                <a:cs typeface="Cabin"/>
                <a:sym typeface="Cabin"/>
              </a:rPr>
              <a:t>无纸化在线系统，随时随地都能方便同步更新信息，信息化系统管理更加高效准确</a:t>
            </a:r>
            <a:endParaRPr lang="en-US" altLang="zh-CN" sz="1000" dirty="0">
              <a:solidFill>
                <a:srgbClr val="FFFFFF"/>
              </a:solidFill>
              <a:latin typeface="Microsoft YaHei Light" panose="020B0503020204020204" pitchFamily="34" charset="-122"/>
              <a:ea typeface="Microsoft YaHei Light" panose="020B0503020204020204" pitchFamily="34" charset="-122"/>
              <a:cs typeface="Cabin"/>
              <a:sym typeface="Cabi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0"/>
        <p:cNvGrpSpPr/>
        <p:nvPr/>
      </p:nvGrpSpPr>
      <p:grpSpPr>
        <a:xfrm>
          <a:off x="0" y="0"/>
          <a:ext cx="0" cy="0"/>
          <a:chOff x="0" y="0"/>
          <a:chExt cx="0" cy="0"/>
        </a:xfrm>
      </p:grpSpPr>
      <p:sp>
        <p:nvSpPr>
          <p:cNvPr id="7581" name="Google Shape;7581;p7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2" name="Google Shape;7582;p75"/>
          <p:cNvGrpSpPr/>
          <p:nvPr/>
        </p:nvGrpSpPr>
        <p:grpSpPr>
          <a:xfrm>
            <a:off x="719610" y="2243507"/>
            <a:ext cx="452798" cy="449473"/>
            <a:chOff x="-21322300" y="3693325"/>
            <a:chExt cx="306400" cy="304150"/>
          </a:xfrm>
        </p:grpSpPr>
        <p:sp>
          <p:nvSpPr>
            <p:cNvPr id="7583" name="Google Shape;7583;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5"/>
          <p:cNvGrpSpPr/>
          <p:nvPr/>
        </p:nvGrpSpPr>
        <p:grpSpPr>
          <a:xfrm>
            <a:off x="719019" y="2810244"/>
            <a:ext cx="453980" cy="422540"/>
            <a:chOff x="-21322300" y="4077125"/>
            <a:chExt cx="307200" cy="285925"/>
          </a:xfrm>
        </p:grpSpPr>
        <p:sp>
          <p:nvSpPr>
            <p:cNvPr id="7588" name="Google Shape;7588;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5"/>
          <p:cNvGrpSpPr/>
          <p:nvPr/>
        </p:nvGrpSpPr>
        <p:grpSpPr>
          <a:xfrm>
            <a:off x="3496195" y="1689128"/>
            <a:ext cx="451653" cy="450212"/>
            <a:chOff x="-19394200" y="3333800"/>
            <a:chExt cx="305625" cy="304650"/>
          </a:xfrm>
        </p:grpSpPr>
        <p:sp>
          <p:nvSpPr>
            <p:cNvPr id="7601" name="Google Shape;7601;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5"/>
          <p:cNvGrpSpPr/>
          <p:nvPr/>
        </p:nvGrpSpPr>
        <p:grpSpPr>
          <a:xfrm>
            <a:off x="3495032" y="2243580"/>
            <a:ext cx="453980" cy="449325"/>
            <a:chOff x="-19396575" y="3708500"/>
            <a:chExt cx="307200" cy="304050"/>
          </a:xfrm>
        </p:grpSpPr>
        <p:sp>
          <p:nvSpPr>
            <p:cNvPr id="7611" name="Google Shape;7611;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5"/>
          <p:cNvGrpSpPr/>
          <p:nvPr/>
        </p:nvGrpSpPr>
        <p:grpSpPr>
          <a:xfrm>
            <a:off x="3489212" y="2796461"/>
            <a:ext cx="465618" cy="450101"/>
            <a:chOff x="-19394200" y="4084200"/>
            <a:chExt cx="315075" cy="304575"/>
          </a:xfrm>
        </p:grpSpPr>
        <p:sp>
          <p:nvSpPr>
            <p:cNvPr id="7615" name="Google Shape;7615;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5"/>
          <p:cNvGrpSpPr/>
          <p:nvPr/>
        </p:nvGrpSpPr>
        <p:grpSpPr>
          <a:xfrm>
            <a:off x="6294923" y="1689001"/>
            <a:ext cx="400447" cy="450470"/>
            <a:chOff x="-17526750" y="3309200"/>
            <a:chExt cx="270975" cy="304825"/>
          </a:xfrm>
        </p:grpSpPr>
        <p:sp>
          <p:nvSpPr>
            <p:cNvPr id="7622" name="Google Shape;7622;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5"/>
          <p:cNvGrpSpPr/>
          <p:nvPr/>
        </p:nvGrpSpPr>
        <p:grpSpPr>
          <a:xfrm>
            <a:off x="6271075" y="2244173"/>
            <a:ext cx="448143" cy="448143"/>
            <a:chOff x="-17542500" y="3684100"/>
            <a:chExt cx="303250" cy="303250"/>
          </a:xfrm>
        </p:grpSpPr>
        <p:sp>
          <p:nvSpPr>
            <p:cNvPr id="7628" name="Google Shape;7628;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5"/>
          <p:cNvGrpSpPr/>
          <p:nvPr/>
        </p:nvGrpSpPr>
        <p:grpSpPr>
          <a:xfrm>
            <a:off x="6270484" y="2810817"/>
            <a:ext cx="449325" cy="421395"/>
            <a:chOff x="-17542500" y="4068450"/>
            <a:chExt cx="304050" cy="285150"/>
          </a:xfrm>
        </p:grpSpPr>
        <p:sp>
          <p:nvSpPr>
            <p:cNvPr id="7636" name="Google Shape;7636;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5"/>
          <p:cNvGrpSpPr/>
          <p:nvPr/>
        </p:nvGrpSpPr>
        <p:grpSpPr>
          <a:xfrm>
            <a:off x="3500906" y="3342211"/>
            <a:ext cx="343404" cy="449325"/>
            <a:chOff x="-15652200" y="3335975"/>
            <a:chExt cx="232375" cy="304050"/>
          </a:xfrm>
        </p:grpSpPr>
        <p:sp>
          <p:nvSpPr>
            <p:cNvPr id="7643" name="Google Shape;7643;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5"/>
          <p:cNvGrpSpPr/>
          <p:nvPr/>
        </p:nvGrpSpPr>
        <p:grpSpPr>
          <a:xfrm>
            <a:off x="1274819" y="2243729"/>
            <a:ext cx="449325" cy="449030"/>
            <a:chOff x="-20945825" y="3692175"/>
            <a:chExt cx="304050" cy="303850"/>
          </a:xfrm>
        </p:grpSpPr>
        <p:sp>
          <p:nvSpPr>
            <p:cNvPr id="7653" name="Google Shape;7653;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5"/>
          <p:cNvGrpSpPr/>
          <p:nvPr/>
        </p:nvGrpSpPr>
        <p:grpSpPr>
          <a:xfrm>
            <a:off x="4081644" y="1689848"/>
            <a:ext cx="372516" cy="448771"/>
            <a:chOff x="-18994100" y="3334775"/>
            <a:chExt cx="252075" cy="303675"/>
          </a:xfrm>
        </p:grpSpPr>
        <p:sp>
          <p:nvSpPr>
            <p:cNvPr id="7658" name="Google Shape;7658;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5"/>
          <p:cNvGrpSpPr/>
          <p:nvPr/>
        </p:nvGrpSpPr>
        <p:grpSpPr>
          <a:xfrm>
            <a:off x="4096200" y="2244743"/>
            <a:ext cx="343404" cy="446998"/>
            <a:chOff x="-18983850" y="3710075"/>
            <a:chExt cx="232375" cy="302475"/>
          </a:xfrm>
        </p:grpSpPr>
        <p:sp>
          <p:nvSpPr>
            <p:cNvPr id="7663" name="Google Shape;7663;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75"/>
          <p:cNvGrpSpPr/>
          <p:nvPr/>
        </p:nvGrpSpPr>
        <p:grpSpPr>
          <a:xfrm>
            <a:off x="1274247" y="1689573"/>
            <a:ext cx="450470" cy="449325"/>
            <a:chOff x="-20946600" y="3317850"/>
            <a:chExt cx="304825" cy="304050"/>
          </a:xfrm>
        </p:grpSpPr>
        <p:sp>
          <p:nvSpPr>
            <p:cNvPr id="7668" name="Google Shape;7668;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75"/>
          <p:cNvGrpSpPr/>
          <p:nvPr/>
        </p:nvGrpSpPr>
        <p:grpSpPr>
          <a:xfrm>
            <a:off x="1300422" y="2797442"/>
            <a:ext cx="398119" cy="448143"/>
            <a:chOff x="-20930075" y="4066100"/>
            <a:chExt cx="269400" cy="303250"/>
          </a:xfrm>
        </p:grpSpPr>
        <p:sp>
          <p:nvSpPr>
            <p:cNvPr id="7672" name="Google Shape;7672;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5"/>
          <p:cNvGrpSpPr/>
          <p:nvPr/>
        </p:nvGrpSpPr>
        <p:grpSpPr>
          <a:xfrm>
            <a:off x="4042667" y="2797422"/>
            <a:ext cx="450470" cy="448180"/>
            <a:chOff x="-19020075" y="4084200"/>
            <a:chExt cx="304825" cy="303275"/>
          </a:xfrm>
        </p:grpSpPr>
        <p:sp>
          <p:nvSpPr>
            <p:cNvPr id="7675" name="Google Shape;7675;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5"/>
          <p:cNvGrpSpPr/>
          <p:nvPr/>
        </p:nvGrpSpPr>
        <p:grpSpPr>
          <a:xfrm>
            <a:off x="6859931" y="1689001"/>
            <a:ext cx="396937" cy="450470"/>
            <a:chOff x="-17149475" y="3309200"/>
            <a:chExt cx="268600" cy="304825"/>
          </a:xfrm>
        </p:grpSpPr>
        <p:sp>
          <p:nvSpPr>
            <p:cNvPr id="7685" name="Google Shape;7685;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5"/>
          <p:cNvGrpSpPr/>
          <p:nvPr/>
        </p:nvGrpSpPr>
        <p:grpSpPr>
          <a:xfrm>
            <a:off x="6833737" y="2258120"/>
            <a:ext cx="449325" cy="420249"/>
            <a:chOff x="-17168375" y="3692750"/>
            <a:chExt cx="304050" cy="284375"/>
          </a:xfrm>
        </p:grpSpPr>
        <p:sp>
          <p:nvSpPr>
            <p:cNvPr id="7688" name="Google Shape;7688;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75"/>
          <p:cNvGrpSpPr/>
          <p:nvPr/>
        </p:nvGrpSpPr>
        <p:grpSpPr>
          <a:xfrm>
            <a:off x="6830246" y="2796852"/>
            <a:ext cx="456308" cy="449325"/>
            <a:chOff x="-17170750" y="4058800"/>
            <a:chExt cx="308775" cy="304050"/>
          </a:xfrm>
        </p:grpSpPr>
        <p:sp>
          <p:nvSpPr>
            <p:cNvPr id="7696" name="Google Shape;7696;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5"/>
          <p:cNvGrpSpPr/>
          <p:nvPr/>
        </p:nvGrpSpPr>
        <p:grpSpPr>
          <a:xfrm>
            <a:off x="5692143" y="3343358"/>
            <a:ext cx="450470" cy="446998"/>
            <a:chOff x="-15688425" y="3707725"/>
            <a:chExt cx="304825" cy="302475"/>
          </a:xfrm>
        </p:grpSpPr>
        <p:sp>
          <p:nvSpPr>
            <p:cNvPr id="7714" name="Google Shape;7714;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5"/>
          <p:cNvGrpSpPr/>
          <p:nvPr/>
        </p:nvGrpSpPr>
        <p:grpSpPr>
          <a:xfrm>
            <a:off x="1836300" y="1690441"/>
            <a:ext cx="451653" cy="447589"/>
            <a:chOff x="-20572500" y="3319025"/>
            <a:chExt cx="305625" cy="302875"/>
          </a:xfrm>
        </p:grpSpPr>
        <p:sp>
          <p:nvSpPr>
            <p:cNvPr id="7721" name="Google Shape;7721;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5"/>
          <p:cNvGrpSpPr/>
          <p:nvPr/>
        </p:nvGrpSpPr>
        <p:grpSpPr>
          <a:xfrm>
            <a:off x="1837463" y="2305410"/>
            <a:ext cx="449325" cy="325670"/>
            <a:chOff x="-20571700" y="3722875"/>
            <a:chExt cx="304050" cy="220375"/>
          </a:xfrm>
        </p:grpSpPr>
        <p:sp>
          <p:nvSpPr>
            <p:cNvPr id="7724" name="Google Shape;7724;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5"/>
          <p:cNvGrpSpPr/>
          <p:nvPr/>
        </p:nvGrpSpPr>
        <p:grpSpPr>
          <a:xfrm>
            <a:off x="1836891" y="2796278"/>
            <a:ext cx="450470" cy="450470"/>
            <a:chOff x="-20571700" y="4066875"/>
            <a:chExt cx="304825" cy="304825"/>
          </a:xfrm>
        </p:grpSpPr>
        <p:sp>
          <p:nvSpPr>
            <p:cNvPr id="7732" name="Google Shape;7732;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5"/>
          <p:cNvGrpSpPr/>
          <p:nvPr/>
        </p:nvGrpSpPr>
        <p:grpSpPr>
          <a:xfrm>
            <a:off x="4603593" y="1688259"/>
            <a:ext cx="453980" cy="451948"/>
            <a:chOff x="-18645175" y="3334200"/>
            <a:chExt cx="307200" cy="305825"/>
          </a:xfrm>
        </p:grpSpPr>
        <p:sp>
          <p:nvSpPr>
            <p:cNvPr id="7739" name="Google Shape;7739;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5"/>
          <p:cNvGrpSpPr/>
          <p:nvPr/>
        </p:nvGrpSpPr>
        <p:grpSpPr>
          <a:xfrm>
            <a:off x="4604184" y="2242989"/>
            <a:ext cx="452798" cy="450507"/>
            <a:chOff x="-18645175" y="3708500"/>
            <a:chExt cx="306400" cy="304850"/>
          </a:xfrm>
        </p:grpSpPr>
        <p:sp>
          <p:nvSpPr>
            <p:cNvPr id="7745" name="Google Shape;7745;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5"/>
          <p:cNvGrpSpPr/>
          <p:nvPr/>
        </p:nvGrpSpPr>
        <p:grpSpPr>
          <a:xfrm>
            <a:off x="4601857" y="2795630"/>
            <a:ext cx="457453" cy="451763"/>
            <a:chOff x="-18647525" y="4082625"/>
            <a:chExt cx="309550" cy="305700"/>
          </a:xfrm>
        </p:grpSpPr>
        <p:sp>
          <p:nvSpPr>
            <p:cNvPr id="7753" name="Google Shape;7753;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5"/>
          <p:cNvGrpSpPr/>
          <p:nvPr/>
        </p:nvGrpSpPr>
        <p:grpSpPr>
          <a:xfrm>
            <a:off x="7412241" y="1689592"/>
            <a:ext cx="395755" cy="449288"/>
            <a:chOff x="-16775350" y="3309200"/>
            <a:chExt cx="267800" cy="304025"/>
          </a:xfrm>
        </p:grpSpPr>
        <p:sp>
          <p:nvSpPr>
            <p:cNvPr id="7758" name="Google Shape;7758;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5"/>
          <p:cNvGrpSpPr/>
          <p:nvPr/>
        </p:nvGrpSpPr>
        <p:grpSpPr>
          <a:xfrm>
            <a:off x="7412241" y="2241827"/>
            <a:ext cx="395755" cy="452835"/>
            <a:chOff x="-16775350" y="3683300"/>
            <a:chExt cx="267800" cy="306425"/>
          </a:xfrm>
        </p:grpSpPr>
        <p:sp>
          <p:nvSpPr>
            <p:cNvPr id="7762" name="Google Shape;7762;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5"/>
          <p:cNvGrpSpPr/>
          <p:nvPr/>
        </p:nvGrpSpPr>
        <p:grpSpPr>
          <a:xfrm>
            <a:off x="7384292" y="2796870"/>
            <a:ext cx="451653" cy="449288"/>
            <a:chOff x="-16794250" y="4058225"/>
            <a:chExt cx="305625" cy="304025"/>
          </a:xfrm>
        </p:grpSpPr>
        <p:sp>
          <p:nvSpPr>
            <p:cNvPr id="7766" name="Google Shape;7766;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5" name="Google Shape;7775;p7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75"/>
          <p:cNvGrpSpPr/>
          <p:nvPr/>
        </p:nvGrpSpPr>
        <p:grpSpPr>
          <a:xfrm>
            <a:off x="2385709" y="1689573"/>
            <a:ext cx="457453" cy="449325"/>
            <a:chOff x="-20199150" y="3317850"/>
            <a:chExt cx="309550" cy="304050"/>
          </a:xfrm>
        </p:grpSpPr>
        <p:sp>
          <p:nvSpPr>
            <p:cNvPr id="7777" name="Google Shape;7777;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5"/>
          <p:cNvGrpSpPr/>
          <p:nvPr/>
        </p:nvGrpSpPr>
        <p:grpSpPr>
          <a:xfrm>
            <a:off x="2388036" y="2242861"/>
            <a:ext cx="452798" cy="450766"/>
            <a:chOff x="-20199150" y="3693150"/>
            <a:chExt cx="306400" cy="305025"/>
          </a:xfrm>
        </p:grpSpPr>
        <p:sp>
          <p:nvSpPr>
            <p:cNvPr id="7785" name="Google Shape;7785;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5"/>
          <p:cNvGrpSpPr/>
          <p:nvPr/>
        </p:nvGrpSpPr>
        <p:grpSpPr>
          <a:xfrm>
            <a:off x="2388609" y="2795687"/>
            <a:ext cx="451653" cy="451653"/>
            <a:chOff x="-20197575" y="4066875"/>
            <a:chExt cx="305625" cy="305625"/>
          </a:xfrm>
        </p:grpSpPr>
        <p:sp>
          <p:nvSpPr>
            <p:cNvPr id="7792" name="Google Shape;7792;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5"/>
          <p:cNvGrpSpPr/>
          <p:nvPr/>
        </p:nvGrpSpPr>
        <p:grpSpPr>
          <a:xfrm>
            <a:off x="5170827" y="1687520"/>
            <a:ext cx="449325" cy="453426"/>
            <a:chOff x="-18271050" y="3333200"/>
            <a:chExt cx="304050" cy="306825"/>
          </a:xfrm>
        </p:grpSpPr>
        <p:sp>
          <p:nvSpPr>
            <p:cNvPr id="7801" name="Google Shape;7801;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5"/>
          <p:cNvGrpSpPr/>
          <p:nvPr/>
        </p:nvGrpSpPr>
        <p:grpSpPr>
          <a:xfrm>
            <a:off x="5171399" y="2244171"/>
            <a:ext cx="448180" cy="448143"/>
            <a:chOff x="-18270275" y="3710875"/>
            <a:chExt cx="303275" cy="303250"/>
          </a:xfrm>
        </p:grpSpPr>
        <p:sp>
          <p:nvSpPr>
            <p:cNvPr id="7807" name="Google Shape;7807;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5"/>
          <p:cNvGrpSpPr/>
          <p:nvPr/>
        </p:nvGrpSpPr>
        <p:grpSpPr>
          <a:xfrm>
            <a:off x="5224951" y="2797422"/>
            <a:ext cx="341076" cy="448180"/>
            <a:chOff x="-18234025" y="4084200"/>
            <a:chExt cx="230800" cy="303275"/>
          </a:xfrm>
        </p:grpSpPr>
        <p:sp>
          <p:nvSpPr>
            <p:cNvPr id="7814" name="Google Shape;7814;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75"/>
          <p:cNvGrpSpPr/>
          <p:nvPr/>
        </p:nvGrpSpPr>
        <p:grpSpPr>
          <a:xfrm>
            <a:off x="2337506" y="3341641"/>
            <a:ext cx="449325" cy="450470"/>
            <a:chOff x="-16419350" y="3308400"/>
            <a:chExt cx="304050" cy="304825"/>
          </a:xfrm>
        </p:grpSpPr>
        <p:sp>
          <p:nvSpPr>
            <p:cNvPr id="7818" name="Google Shape;7818;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5"/>
          <p:cNvGrpSpPr/>
          <p:nvPr/>
        </p:nvGrpSpPr>
        <p:grpSpPr>
          <a:xfrm>
            <a:off x="4609062" y="3340423"/>
            <a:ext cx="395755" cy="452872"/>
            <a:chOff x="-16401225" y="3683275"/>
            <a:chExt cx="267800" cy="306450"/>
          </a:xfrm>
        </p:grpSpPr>
        <p:sp>
          <p:nvSpPr>
            <p:cNvPr id="7826" name="Google Shape;7826;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75"/>
          <p:cNvGrpSpPr/>
          <p:nvPr/>
        </p:nvGrpSpPr>
        <p:grpSpPr>
          <a:xfrm>
            <a:off x="7974511" y="2797062"/>
            <a:ext cx="450470" cy="448180"/>
            <a:chOff x="-16419350" y="4058200"/>
            <a:chExt cx="304825" cy="303275"/>
          </a:xfrm>
        </p:grpSpPr>
        <p:sp>
          <p:nvSpPr>
            <p:cNvPr id="7834" name="Google Shape;7834;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75"/>
          <p:cNvGrpSpPr/>
          <p:nvPr/>
        </p:nvGrpSpPr>
        <p:grpSpPr>
          <a:xfrm>
            <a:off x="4001398" y="3343080"/>
            <a:ext cx="450507" cy="447589"/>
            <a:chOff x="-15296200" y="3326900"/>
            <a:chExt cx="304850" cy="302875"/>
          </a:xfrm>
        </p:grpSpPr>
        <p:sp>
          <p:nvSpPr>
            <p:cNvPr id="7842" name="Google Shape;7842;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5"/>
          <p:cNvGrpSpPr/>
          <p:nvPr/>
        </p:nvGrpSpPr>
        <p:grpSpPr>
          <a:xfrm>
            <a:off x="2917051" y="1706881"/>
            <a:ext cx="486566" cy="414708"/>
            <a:chOff x="-19835275" y="3330250"/>
            <a:chExt cx="329250" cy="280625"/>
          </a:xfrm>
        </p:grpSpPr>
        <p:sp>
          <p:nvSpPr>
            <p:cNvPr id="7848" name="Google Shape;7848;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5"/>
          <p:cNvGrpSpPr/>
          <p:nvPr/>
        </p:nvGrpSpPr>
        <p:grpSpPr>
          <a:xfrm>
            <a:off x="2935080" y="2243470"/>
            <a:ext cx="450507" cy="449547"/>
            <a:chOff x="-19822675" y="3692750"/>
            <a:chExt cx="304850" cy="304200"/>
          </a:xfrm>
        </p:grpSpPr>
        <p:sp>
          <p:nvSpPr>
            <p:cNvPr id="7852" name="Google Shape;7852;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5"/>
          <p:cNvGrpSpPr/>
          <p:nvPr/>
        </p:nvGrpSpPr>
        <p:grpSpPr>
          <a:xfrm>
            <a:off x="2935672" y="2796278"/>
            <a:ext cx="449325" cy="450470"/>
            <a:chOff x="-19822675" y="4066875"/>
            <a:chExt cx="304050" cy="304825"/>
          </a:xfrm>
        </p:grpSpPr>
        <p:sp>
          <p:nvSpPr>
            <p:cNvPr id="7858" name="Google Shape;7858;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5"/>
          <p:cNvGrpSpPr/>
          <p:nvPr/>
        </p:nvGrpSpPr>
        <p:grpSpPr>
          <a:xfrm>
            <a:off x="5744740" y="1689571"/>
            <a:ext cx="399302" cy="449325"/>
            <a:chOff x="-17878825" y="3334400"/>
            <a:chExt cx="270200" cy="304050"/>
          </a:xfrm>
        </p:grpSpPr>
        <p:sp>
          <p:nvSpPr>
            <p:cNvPr id="7865" name="Google Shape;7865;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5"/>
          <p:cNvGrpSpPr/>
          <p:nvPr/>
        </p:nvGrpSpPr>
        <p:grpSpPr>
          <a:xfrm>
            <a:off x="5718565" y="2242416"/>
            <a:ext cx="451653" cy="451653"/>
            <a:chOff x="-17896150" y="3709300"/>
            <a:chExt cx="305625" cy="305625"/>
          </a:xfrm>
        </p:grpSpPr>
        <p:sp>
          <p:nvSpPr>
            <p:cNvPr id="7873" name="Google Shape;7873;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5"/>
          <p:cNvGrpSpPr/>
          <p:nvPr/>
        </p:nvGrpSpPr>
        <p:grpSpPr>
          <a:xfrm>
            <a:off x="5746495" y="2795686"/>
            <a:ext cx="395792" cy="451653"/>
            <a:chOff x="-17878025" y="4082625"/>
            <a:chExt cx="267825" cy="305625"/>
          </a:xfrm>
        </p:grpSpPr>
        <p:sp>
          <p:nvSpPr>
            <p:cNvPr id="7878" name="Google Shape;7878;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5"/>
          <p:cNvGrpSpPr/>
          <p:nvPr/>
        </p:nvGrpSpPr>
        <p:grpSpPr>
          <a:xfrm>
            <a:off x="2890388" y="3355015"/>
            <a:ext cx="450507" cy="423722"/>
            <a:chOff x="-16044450" y="3317850"/>
            <a:chExt cx="304850" cy="286725"/>
          </a:xfrm>
        </p:grpSpPr>
        <p:sp>
          <p:nvSpPr>
            <p:cNvPr id="7886" name="Google Shape;7886;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0" name="Google Shape;7890;p7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1" name="Google Shape;7891;p75"/>
          <p:cNvGrpSpPr/>
          <p:nvPr/>
        </p:nvGrpSpPr>
        <p:grpSpPr>
          <a:xfrm>
            <a:off x="8012905" y="2243724"/>
            <a:ext cx="373662" cy="449030"/>
            <a:chOff x="-16018450" y="4058400"/>
            <a:chExt cx="252850" cy="303850"/>
          </a:xfrm>
        </p:grpSpPr>
        <p:sp>
          <p:nvSpPr>
            <p:cNvPr id="7892" name="Google Shape;7892;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6" name="Google Shape;7896;p7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01"/>
        <p:cNvGrpSpPr/>
        <p:nvPr/>
      </p:nvGrpSpPr>
      <p:grpSpPr>
        <a:xfrm>
          <a:off x="0" y="0"/>
          <a:ext cx="0" cy="0"/>
          <a:chOff x="0" y="0"/>
          <a:chExt cx="0" cy="0"/>
        </a:xfrm>
      </p:grpSpPr>
      <p:grpSp>
        <p:nvGrpSpPr>
          <p:cNvPr id="7902" name="Google Shape;7902;p76"/>
          <p:cNvGrpSpPr/>
          <p:nvPr/>
        </p:nvGrpSpPr>
        <p:grpSpPr>
          <a:xfrm>
            <a:off x="829817" y="1689241"/>
            <a:ext cx="442337" cy="419623"/>
            <a:chOff x="-6696925" y="3272575"/>
            <a:chExt cx="307200" cy="291425"/>
          </a:xfrm>
        </p:grpSpPr>
        <p:sp>
          <p:nvSpPr>
            <p:cNvPr id="7903" name="Google Shape;7903;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6"/>
          <p:cNvGrpSpPr/>
          <p:nvPr/>
        </p:nvGrpSpPr>
        <p:grpSpPr>
          <a:xfrm>
            <a:off x="829799" y="2204636"/>
            <a:ext cx="442373" cy="420775"/>
            <a:chOff x="-6690625" y="3631325"/>
            <a:chExt cx="307225" cy="292225"/>
          </a:xfrm>
        </p:grpSpPr>
        <p:sp>
          <p:nvSpPr>
            <p:cNvPr id="7906" name="Google Shape;7906;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6"/>
          <p:cNvGrpSpPr/>
          <p:nvPr/>
        </p:nvGrpSpPr>
        <p:grpSpPr>
          <a:xfrm>
            <a:off x="851921" y="2756972"/>
            <a:ext cx="421927" cy="419371"/>
            <a:chOff x="-6689825" y="3992050"/>
            <a:chExt cx="293025" cy="291250"/>
          </a:xfrm>
        </p:grpSpPr>
        <p:sp>
          <p:nvSpPr>
            <p:cNvPr id="7912" name="Google Shape;7912;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4" name="Google Shape;7924;p7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5" name="Google Shape;7925;p76"/>
          <p:cNvGrpSpPr/>
          <p:nvPr/>
        </p:nvGrpSpPr>
        <p:grpSpPr>
          <a:xfrm>
            <a:off x="3535232" y="2205192"/>
            <a:ext cx="423043" cy="419659"/>
            <a:chOff x="-4837325" y="3612425"/>
            <a:chExt cx="293800" cy="291450"/>
          </a:xfrm>
        </p:grpSpPr>
        <p:sp>
          <p:nvSpPr>
            <p:cNvPr id="7926" name="Google Shape;7926;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76"/>
          <p:cNvGrpSpPr/>
          <p:nvPr/>
        </p:nvGrpSpPr>
        <p:grpSpPr>
          <a:xfrm>
            <a:off x="3548265" y="2756826"/>
            <a:ext cx="420775" cy="419659"/>
            <a:chOff x="-4837325" y="3971575"/>
            <a:chExt cx="292225" cy="291450"/>
          </a:xfrm>
        </p:grpSpPr>
        <p:sp>
          <p:nvSpPr>
            <p:cNvPr id="7930" name="Google Shape;7930;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6"/>
          <p:cNvGrpSpPr/>
          <p:nvPr/>
        </p:nvGrpSpPr>
        <p:grpSpPr>
          <a:xfrm>
            <a:off x="6240279" y="1714185"/>
            <a:ext cx="430998" cy="369730"/>
            <a:chOff x="-3037625" y="3254850"/>
            <a:chExt cx="299325" cy="256775"/>
          </a:xfrm>
        </p:grpSpPr>
        <p:sp>
          <p:nvSpPr>
            <p:cNvPr id="7937" name="Google Shape;7937;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6"/>
          <p:cNvGrpSpPr/>
          <p:nvPr/>
        </p:nvGrpSpPr>
        <p:grpSpPr>
          <a:xfrm>
            <a:off x="6244239" y="2204615"/>
            <a:ext cx="423079" cy="420811"/>
            <a:chOff x="-3031325" y="3597450"/>
            <a:chExt cx="293825" cy="292250"/>
          </a:xfrm>
        </p:grpSpPr>
        <p:sp>
          <p:nvSpPr>
            <p:cNvPr id="7942" name="Google Shape;7942;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6"/>
          <p:cNvGrpSpPr/>
          <p:nvPr/>
        </p:nvGrpSpPr>
        <p:grpSpPr>
          <a:xfrm>
            <a:off x="6256714" y="2781214"/>
            <a:ext cx="421927" cy="370882"/>
            <a:chOff x="-3030525" y="3973150"/>
            <a:chExt cx="293025" cy="257575"/>
          </a:xfrm>
        </p:grpSpPr>
        <p:sp>
          <p:nvSpPr>
            <p:cNvPr id="7947" name="Google Shape;7947;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6"/>
          <p:cNvGrpSpPr/>
          <p:nvPr/>
        </p:nvGrpSpPr>
        <p:grpSpPr>
          <a:xfrm>
            <a:off x="1358307" y="3369426"/>
            <a:ext cx="421927" cy="297195"/>
            <a:chOff x="-1199300" y="3279250"/>
            <a:chExt cx="293025" cy="206400"/>
          </a:xfrm>
        </p:grpSpPr>
        <p:sp>
          <p:nvSpPr>
            <p:cNvPr id="7950" name="Google Shape;7950;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6"/>
          <p:cNvGrpSpPr/>
          <p:nvPr/>
        </p:nvGrpSpPr>
        <p:grpSpPr>
          <a:xfrm>
            <a:off x="1365393" y="1688773"/>
            <a:ext cx="444605" cy="420559"/>
            <a:chOff x="-6338550" y="3272950"/>
            <a:chExt cx="308775" cy="292075"/>
          </a:xfrm>
        </p:grpSpPr>
        <p:sp>
          <p:nvSpPr>
            <p:cNvPr id="7955" name="Google Shape;7955;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76"/>
          <p:cNvGrpSpPr/>
          <p:nvPr/>
        </p:nvGrpSpPr>
        <p:grpSpPr>
          <a:xfrm>
            <a:off x="1376732" y="2205194"/>
            <a:ext cx="421927" cy="419659"/>
            <a:chOff x="-6329100" y="3632100"/>
            <a:chExt cx="293025" cy="291450"/>
          </a:xfrm>
        </p:grpSpPr>
        <p:sp>
          <p:nvSpPr>
            <p:cNvPr id="7959" name="Google Shape;7959;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6"/>
          <p:cNvGrpSpPr/>
          <p:nvPr/>
        </p:nvGrpSpPr>
        <p:grpSpPr>
          <a:xfrm>
            <a:off x="1389783" y="2756828"/>
            <a:ext cx="419623" cy="419659"/>
            <a:chOff x="-6329875" y="3992050"/>
            <a:chExt cx="291425" cy="291450"/>
          </a:xfrm>
        </p:grpSpPr>
        <p:sp>
          <p:nvSpPr>
            <p:cNvPr id="7963" name="Google Shape;7963;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76"/>
          <p:cNvGrpSpPr/>
          <p:nvPr/>
        </p:nvGrpSpPr>
        <p:grpSpPr>
          <a:xfrm>
            <a:off x="4075920" y="1687530"/>
            <a:ext cx="423079" cy="423043"/>
            <a:chOff x="-4478975" y="3251700"/>
            <a:chExt cx="293825" cy="293800"/>
          </a:xfrm>
        </p:grpSpPr>
        <p:sp>
          <p:nvSpPr>
            <p:cNvPr id="7968" name="Google Shape;7968;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6"/>
          <p:cNvGrpSpPr/>
          <p:nvPr/>
        </p:nvGrpSpPr>
        <p:grpSpPr>
          <a:xfrm>
            <a:off x="4075920" y="2205192"/>
            <a:ext cx="423079" cy="419659"/>
            <a:chOff x="-4475825" y="3612425"/>
            <a:chExt cx="293825" cy="291450"/>
          </a:xfrm>
        </p:grpSpPr>
        <p:sp>
          <p:nvSpPr>
            <p:cNvPr id="7972" name="Google Shape;7972;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6"/>
          <p:cNvGrpSpPr/>
          <p:nvPr/>
        </p:nvGrpSpPr>
        <p:grpSpPr>
          <a:xfrm>
            <a:off x="4084992" y="2756844"/>
            <a:ext cx="428730" cy="419623"/>
            <a:chOff x="-4480550" y="3970800"/>
            <a:chExt cx="297750" cy="291425"/>
          </a:xfrm>
        </p:grpSpPr>
        <p:sp>
          <p:nvSpPr>
            <p:cNvPr id="7976" name="Google Shape;7976;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6"/>
          <p:cNvGrpSpPr/>
          <p:nvPr/>
        </p:nvGrpSpPr>
        <p:grpSpPr>
          <a:xfrm>
            <a:off x="6788826" y="1689221"/>
            <a:ext cx="415123" cy="419659"/>
            <a:chOff x="-2668225" y="3239075"/>
            <a:chExt cx="288300" cy="291450"/>
          </a:xfrm>
        </p:grpSpPr>
        <p:sp>
          <p:nvSpPr>
            <p:cNvPr id="7979" name="Google Shape;7979;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6"/>
          <p:cNvGrpSpPr/>
          <p:nvPr/>
        </p:nvGrpSpPr>
        <p:grpSpPr>
          <a:xfrm>
            <a:off x="6785982" y="2205191"/>
            <a:ext cx="420811" cy="419659"/>
            <a:chOff x="-2671375" y="3597450"/>
            <a:chExt cx="292250" cy="291450"/>
          </a:xfrm>
        </p:grpSpPr>
        <p:sp>
          <p:nvSpPr>
            <p:cNvPr id="7985" name="Google Shape;7985;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76"/>
          <p:cNvGrpSpPr/>
          <p:nvPr/>
        </p:nvGrpSpPr>
        <p:grpSpPr>
          <a:xfrm>
            <a:off x="6796765" y="2755691"/>
            <a:ext cx="423043" cy="421927"/>
            <a:chOff x="-2670575" y="3956600"/>
            <a:chExt cx="293800" cy="293025"/>
          </a:xfrm>
        </p:grpSpPr>
        <p:sp>
          <p:nvSpPr>
            <p:cNvPr id="7988" name="Google Shape;7988;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6"/>
          <p:cNvGrpSpPr/>
          <p:nvPr/>
        </p:nvGrpSpPr>
        <p:grpSpPr>
          <a:xfrm>
            <a:off x="3054285" y="3311947"/>
            <a:ext cx="426462" cy="418363"/>
            <a:chOff x="-1183550" y="3586525"/>
            <a:chExt cx="296175" cy="290550"/>
          </a:xfrm>
        </p:grpSpPr>
        <p:sp>
          <p:nvSpPr>
            <p:cNvPr id="7993" name="Google Shape;7993;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6"/>
          <p:cNvGrpSpPr/>
          <p:nvPr/>
        </p:nvGrpSpPr>
        <p:grpSpPr>
          <a:xfrm>
            <a:off x="1917896" y="1689799"/>
            <a:ext cx="420811" cy="418507"/>
            <a:chOff x="-5971525" y="3273750"/>
            <a:chExt cx="292250" cy="290650"/>
          </a:xfrm>
        </p:grpSpPr>
        <p:sp>
          <p:nvSpPr>
            <p:cNvPr id="8003" name="Google Shape;8003;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6"/>
          <p:cNvGrpSpPr/>
          <p:nvPr/>
        </p:nvGrpSpPr>
        <p:grpSpPr>
          <a:xfrm>
            <a:off x="1912226" y="2203826"/>
            <a:ext cx="432150" cy="422395"/>
            <a:chOff x="-5974675" y="3632100"/>
            <a:chExt cx="300125" cy="293350"/>
          </a:xfrm>
        </p:grpSpPr>
        <p:sp>
          <p:nvSpPr>
            <p:cNvPr id="8006" name="Google Shape;8006;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76"/>
          <p:cNvGrpSpPr/>
          <p:nvPr/>
        </p:nvGrpSpPr>
        <p:grpSpPr>
          <a:xfrm>
            <a:off x="1942267" y="2755694"/>
            <a:ext cx="395865" cy="421927"/>
            <a:chOff x="-5971525" y="3990475"/>
            <a:chExt cx="274925" cy="293025"/>
          </a:xfrm>
        </p:grpSpPr>
        <p:sp>
          <p:nvSpPr>
            <p:cNvPr id="8010" name="Google Shape;8010;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6"/>
          <p:cNvGrpSpPr/>
          <p:nvPr/>
        </p:nvGrpSpPr>
        <p:grpSpPr>
          <a:xfrm>
            <a:off x="4615473" y="1689798"/>
            <a:ext cx="420775" cy="418507"/>
            <a:chOff x="-4118225" y="3253275"/>
            <a:chExt cx="292225" cy="290650"/>
          </a:xfrm>
        </p:grpSpPr>
        <p:sp>
          <p:nvSpPr>
            <p:cNvPr id="8015" name="Google Shape;8015;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6"/>
          <p:cNvGrpSpPr/>
          <p:nvPr/>
        </p:nvGrpSpPr>
        <p:grpSpPr>
          <a:xfrm>
            <a:off x="4665924" y="2204922"/>
            <a:ext cx="319874" cy="420199"/>
            <a:chOff x="-4082800" y="3612425"/>
            <a:chExt cx="222150" cy="291825"/>
          </a:xfrm>
        </p:grpSpPr>
        <p:sp>
          <p:nvSpPr>
            <p:cNvPr id="8018" name="Google Shape;8018;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6"/>
          <p:cNvGrpSpPr/>
          <p:nvPr/>
        </p:nvGrpSpPr>
        <p:grpSpPr>
          <a:xfrm>
            <a:off x="4627372" y="2769876"/>
            <a:ext cx="420775" cy="393561"/>
            <a:chOff x="-4118225" y="3990475"/>
            <a:chExt cx="292225" cy="273325"/>
          </a:xfrm>
        </p:grpSpPr>
        <p:sp>
          <p:nvSpPr>
            <p:cNvPr id="8022" name="Google Shape;8022;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6"/>
          <p:cNvGrpSpPr/>
          <p:nvPr/>
        </p:nvGrpSpPr>
        <p:grpSpPr>
          <a:xfrm>
            <a:off x="7338026" y="1688087"/>
            <a:ext cx="394713" cy="421927"/>
            <a:chOff x="-2312225" y="3238300"/>
            <a:chExt cx="274125" cy="293025"/>
          </a:xfrm>
        </p:grpSpPr>
        <p:sp>
          <p:nvSpPr>
            <p:cNvPr id="8027" name="Google Shape;8027;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76"/>
          <p:cNvGrpSpPr/>
          <p:nvPr/>
        </p:nvGrpSpPr>
        <p:grpSpPr>
          <a:xfrm>
            <a:off x="7335742" y="2756825"/>
            <a:ext cx="423079" cy="419659"/>
            <a:chOff x="-2310650" y="3958175"/>
            <a:chExt cx="293825" cy="291450"/>
          </a:xfrm>
        </p:grpSpPr>
        <p:sp>
          <p:nvSpPr>
            <p:cNvPr id="8030" name="Google Shape;8030;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6"/>
          <p:cNvGrpSpPr/>
          <p:nvPr/>
        </p:nvGrpSpPr>
        <p:grpSpPr>
          <a:xfrm>
            <a:off x="4702603" y="3308459"/>
            <a:ext cx="424159" cy="419659"/>
            <a:chOff x="-1182750" y="3962900"/>
            <a:chExt cx="294575" cy="291450"/>
          </a:xfrm>
        </p:grpSpPr>
        <p:sp>
          <p:nvSpPr>
            <p:cNvPr id="8033" name="Google Shape;8033;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6"/>
          <p:cNvGrpSpPr/>
          <p:nvPr/>
        </p:nvGrpSpPr>
        <p:grpSpPr>
          <a:xfrm>
            <a:off x="2455739" y="1689223"/>
            <a:ext cx="424195" cy="419659"/>
            <a:chOff x="-5611575" y="3272950"/>
            <a:chExt cx="294600" cy="291450"/>
          </a:xfrm>
        </p:grpSpPr>
        <p:sp>
          <p:nvSpPr>
            <p:cNvPr id="8041" name="Google Shape;8041;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6"/>
          <p:cNvGrpSpPr/>
          <p:nvPr/>
        </p:nvGrpSpPr>
        <p:grpSpPr>
          <a:xfrm>
            <a:off x="2455739" y="2205770"/>
            <a:ext cx="424195" cy="418507"/>
            <a:chOff x="-5613150" y="3632900"/>
            <a:chExt cx="294600" cy="290650"/>
          </a:xfrm>
        </p:grpSpPr>
        <p:sp>
          <p:nvSpPr>
            <p:cNvPr id="8047" name="Google Shape;8047;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76"/>
          <p:cNvGrpSpPr/>
          <p:nvPr/>
        </p:nvGrpSpPr>
        <p:grpSpPr>
          <a:xfrm>
            <a:off x="7324977" y="2153586"/>
            <a:ext cx="420811" cy="522864"/>
            <a:chOff x="-2310650" y="3525775"/>
            <a:chExt cx="292250" cy="363125"/>
          </a:xfrm>
        </p:grpSpPr>
        <p:sp>
          <p:nvSpPr>
            <p:cNvPr id="8050" name="Google Shape;8050;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6"/>
          <p:cNvGrpSpPr/>
          <p:nvPr/>
        </p:nvGrpSpPr>
        <p:grpSpPr>
          <a:xfrm>
            <a:off x="2467638" y="2756270"/>
            <a:ext cx="424195" cy="420775"/>
            <a:chOff x="-5613150" y="3991275"/>
            <a:chExt cx="294600" cy="292225"/>
          </a:xfrm>
        </p:grpSpPr>
        <p:sp>
          <p:nvSpPr>
            <p:cNvPr id="8055" name="Google Shape;8055;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6"/>
          <p:cNvGrpSpPr/>
          <p:nvPr/>
        </p:nvGrpSpPr>
        <p:grpSpPr>
          <a:xfrm>
            <a:off x="5139126" y="1689438"/>
            <a:ext cx="434634" cy="419227"/>
            <a:chOff x="-3768700" y="3253275"/>
            <a:chExt cx="301850" cy="291150"/>
          </a:xfrm>
        </p:grpSpPr>
        <p:sp>
          <p:nvSpPr>
            <p:cNvPr id="8065" name="Google Shape;8065;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6"/>
          <p:cNvGrpSpPr/>
          <p:nvPr/>
        </p:nvGrpSpPr>
        <p:grpSpPr>
          <a:xfrm>
            <a:off x="5143209" y="2217090"/>
            <a:ext cx="426462" cy="395865"/>
            <a:chOff x="-3808700" y="3628950"/>
            <a:chExt cx="296175" cy="274925"/>
          </a:xfrm>
        </p:grpSpPr>
        <p:sp>
          <p:nvSpPr>
            <p:cNvPr id="8069" name="Google Shape;8069;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76"/>
          <p:cNvGrpSpPr/>
          <p:nvPr/>
        </p:nvGrpSpPr>
        <p:grpSpPr>
          <a:xfrm>
            <a:off x="5208420" y="2756412"/>
            <a:ext cx="419443" cy="420487"/>
            <a:chOff x="-3771675" y="3971775"/>
            <a:chExt cx="291300" cy="292025"/>
          </a:xfrm>
        </p:grpSpPr>
        <p:sp>
          <p:nvSpPr>
            <p:cNvPr id="8073" name="Google Shape;8073;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6"/>
          <p:cNvGrpSpPr/>
          <p:nvPr/>
        </p:nvGrpSpPr>
        <p:grpSpPr>
          <a:xfrm>
            <a:off x="7869864" y="1716461"/>
            <a:ext cx="420271" cy="320774"/>
            <a:chOff x="-1951475" y="3273100"/>
            <a:chExt cx="291875" cy="222775"/>
          </a:xfrm>
        </p:grpSpPr>
        <p:sp>
          <p:nvSpPr>
            <p:cNvPr id="8079" name="Google Shape;8079;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76"/>
          <p:cNvGrpSpPr/>
          <p:nvPr/>
        </p:nvGrpSpPr>
        <p:grpSpPr>
          <a:xfrm>
            <a:off x="7867344" y="2205191"/>
            <a:ext cx="425310" cy="419659"/>
            <a:chOff x="-1951475" y="3597450"/>
            <a:chExt cx="295375" cy="291450"/>
          </a:xfrm>
        </p:grpSpPr>
        <p:sp>
          <p:nvSpPr>
            <p:cNvPr id="8083" name="Google Shape;8083;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6"/>
          <p:cNvGrpSpPr/>
          <p:nvPr/>
        </p:nvGrpSpPr>
        <p:grpSpPr>
          <a:xfrm>
            <a:off x="7869595" y="2756825"/>
            <a:ext cx="444605" cy="419659"/>
            <a:chOff x="-1960150" y="3956600"/>
            <a:chExt cx="308775" cy="291450"/>
          </a:xfrm>
        </p:grpSpPr>
        <p:sp>
          <p:nvSpPr>
            <p:cNvPr id="8088" name="Google Shape;8088;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6"/>
          <p:cNvGrpSpPr/>
          <p:nvPr/>
        </p:nvGrpSpPr>
        <p:grpSpPr>
          <a:xfrm>
            <a:off x="1923633" y="3307636"/>
            <a:ext cx="420775" cy="420775"/>
            <a:chOff x="-804700" y="3226500"/>
            <a:chExt cx="292225" cy="292225"/>
          </a:xfrm>
        </p:grpSpPr>
        <p:sp>
          <p:nvSpPr>
            <p:cNvPr id="8091" name="Google Shape;8091;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6"/>
          <p:cNvGrpSpPr/>
          <p:nvPr/>
        </p:nvGrpSpPr>
        <p:grpSpPr>
          <a:xfrm>
            <a:off x="3003724" y="1688647"/>
            <a:ext cx="420775" cy="420811"/>
            <a:chOff x="-5251625" y="3272950"/>
            <a:chExt cx="292225" cy="292250"/>
          </a:xfrm>
        </p:grpSpPr>
        <p:sp>
          <p:nvSpPr>
            <p:cNvPr id="8099" name="Google Shape;8099;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6"/>
          <p:cNvGrpSpPr/>
          <p:nvPr/>
        </p:nvGrpSpPr>
        <p:grpSpPr>
          <a:xfrm>
            <a:off x="3000322" y="2204348"/>
            <a:ext cx="427578" cy="421351"/>
            <a:chOff x="-5254775" y="3631325"/>
            <a:chExt cx="296950" cy="292625"/>
          </a:xfrm>
        </p:grpSpPr>
        <p:sp>
          <p:nvSpPr>
            <p:cNvPr id="8103" name="Google Shape;8103;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6"/>
          <p:cNvGrpSpPr/>
          <p:nvPr/>
        </p:nvGrpSpPr>
        <p:grpSpPr>
          <a:xfrm>
            <a:off x="3016181" y="2756270"/>
            <a:ext cx="419659" cy="420775"/>
            <a:chOff x="-5251625" y="3991275"/>
            <a:chExt cx="291450" cy="292225"/>
          </a:xfrm>
        </p:grpSpPr>
        <p:sp>
          <p:nvSpPr>
            <p:cNvPr id="8111" name="Google Shape;8111;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6"/>
          <p:cNvGrpSpPr/>
          <p:nvPr/>
        </p:nvGrpSpPr>
        <p:grpSpPr>
          <a:xfrm>
            <a:off x="5756763" y="1689240"/>
            <a:ext cx="319874" cy="419623"/>
            <a:chOff x="-3365275" y="3253275"/>
            <a:chExt cx="222150" cy="291425"/>
          </a:xfrm>
        </p:grpSpPr>
        <p:sp>
          <p:nvSpPr>
            <p:cNvPr id="8117" name="Google Shape;8117;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6"/>
          <p:cNvGrpSpPr/>
          <p:nvPr/>
        </p:nvGrpSpPr>
        <p:grpSpPr>
          <a:xfrm>
            <a:off x="5730701" y="2204058"/>
            <a:ext cx="371998" cy="421927"/>
            <a:chOff x="-3383375" y="3611625"/>
            <a:chExt cx="258350" cy="293025"/>
          </a:xfrm>
        </p:grpSpPr>
        <p:sp>
          <p:nvSpPr>
            <p:cNvPr id="8120" name="Google Shape;8120;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6"/>
          <p:cNvGrpSpPr/>
          <p:nvPr/>
        </p:nvGrpSpPr>
        <p:grpSpPr>
          <a:xfrm>
            <a:off x="5793050" y="2756826"/>
            <a:ext cx="271097" cy="419659"/>
            <a:chOff x="-3347950" y="3971575"/>
            <a:chExt cx="188275" cy="291450"/>
          </a:xfrm>
        </p:grpSpPr>
        <p:sp>
          <p:nvSpPr>
            <p:cNvPr id="8123" name="Google Shape;8123;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6"/>
          <p:cNvGrpSpPr/>
          <p:nvPr/>
        </p:nvGrpSpPr>
        <p:grpSpPr>
          <a:xfrm>
            <a:off x="842909" y="3307061"/>
            <a:ext cx="371998" cy="421927"/>
            <a:chOff x="-1575775" y="3238300"/>
            <a:chExt cx="258350" cy="293025"/>
          </a:xfrm>
        </p:grpSpPr>
        <p:sp>
          <p:nvSpPr>
            <p:cNvPr id="8127" name="Google Shape;8127;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6"/>
          <p:cNvGrpSpPr/>
          <p:nvPr/>
        </p:nvGrpSpPr>
        <p:grpSpPr>
          <a:xfrm>
            <a:off x="2487807" y="3309051"/>
            <a:ext cx="423079" cy="424159"/>
            <a:chOff x="-1591550" y="3597475"/>
            <a:chExt cx="293825" cy="294575"/>
          </a:xfrm>
        </p:grpSpPr>
        <p:sp>
          <p:nvSpPr>
            <p:cNvPr id="8133" name="Google Shape;8133;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6"/>
          <p:cNvGrpSpPr/>
          <p:nvPr/>
        </p:nvGrpSpPr>
        <p:grpSpPr>
          <a:xfrm>
            <a:off x="4137277" y="3318663"/>
            <a:ext cx="421927" cy="399248"/>
            <a:chOff x="-1592325" y="3957400"/>
            <a:chExt cx="293025" cy="277275"/>
          </a:xfrm>
        </p:grpSpPr>
        <p:sp>
          <p:nvSpPr>
            <p:cNvPr id="8137" name="Google Shape;8137;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6"/>
          <p:cNvGrpSpPr/>
          <p:nvPr/>
        </p:nvGrpSpPr>
        <p:grpSpPr>
          <a:xfrm>
            <a:off x="3624147" y="3310744"/>
            <a:ext cx="369730" cy="420775"/>
            <a:chOff x="-778700" y="3612425"/>
            <a:chExt cx="256775" cy="292225"/>
          </a:xfrm>
        </p:grpSpPr>
        <p:sp>
          <p:nvSpPr>
            <p:cNvPr id="8142" name="Google Shape;8142;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6"/>
          <p:cNvGrpSpPr/>
          <p:nvPr/>
        </p:nvGrpSpPr>
        <p:grpSpPr>
          <a:xfrm>
            <a:off x="6095649" y="3828305"/>
            <a:ext cx="340731" cy="387641"/>
            <a:chOff x="7728464" y="1561258"/>
            <a:chExt cx="349719" cy="397866"/>
          </a:xfrm>
        </p:grpSpPr>
        <p:sp>
          <p:nvSpPr>
            <p:cNvPr id="8149" name="Google Shape;8149;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6"/>
          <p:cNvGrpSpPr/>
          <p:nvPr/>
        </p:nvGrpSpPr>
        <p:grpSpPr>
          <a:xfrm>
            <a:off x="4018617" y="3828305"/>
            <a:ext cx="387681" cy="387641"/>
            <a:chOff x="5611350" y="1561258"/>
            <a:chExt cx="397907" cy="397866"/>
          </a:xfrm>
        </p:grpSpPr>
        <p:sp>
          <p:nvSpPr>
            <p:cNvPr id="8152" name="Google Shape;8152;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6"/>
          <p:cNvGrpSpPr/>
          <p:nvPr/>
        </p:nvGrpSpPr>
        <p:grpSpPr>
          <a:xfrm>
            <a:off x="4537903" y="3925571"/>
            <a:ext cx="387610" cy="193109"/>
            <a:chOff x="6140660" y="1661097"/>
            <a:chExt cx="397835" cy="198202"/>
          </a:xfrm>
        </p:grpSpPr>
        <p:sp>
          <p:nvSpPr>
            <p:cNvPr id="8157" name="Google Shape;8157;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6"/>
          <p:cNvGrpSpPr/>
          <p:nvPr/>
        </p:nvGrpSpPr>
        <p:grpSpPr>
          <a:xfrm>
            <a:off x="5057118" y="3828305"/>
            <a:ext cx="387681" cy="387641"/>
            <a:chOff x="6669907" y="1561258"/>
            <a:chExt cx="397907" cy="397866"/>
          </a:xfrm>
        </p:grpSpPr>
        <p:sp>
          <p:nvSpPr>
            <p:cNvPr id="8162" name="Google Shape;8162;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6"/>
          <p:cNvGrpSpPr/>
          <p:nvPr/>
        </p:nvGrpSpPr>
        <p:grpSpPr>
          <a:xfrm>
            <a:off x="1942348" y="3885842"/>
            <a:ext cx="387681" cy="272572"/>
            <a:chOff x="3386036" y="1746339"/>
            <a:chExt cx="397907" cy="279762"/>
          </a:xfrm>
        </p:grpSpPr>
        <p:sp>
          <p:nvSpPr>
            <p:cNvPr id="8168" name="Google Shape;8168;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6"/>
          <p:cNvGrpSpPr/>
          <p:nvPr/>
        </p:nvGrpSpPr>
        <p:grpSpPr>
          <a:xfrm>
            <a:off x="2980045" y="3828288"/>
            <a:ext cx="387681" cy="387681"/>
            <a:chOff x="4417380" y="1687279"/>
            <a:chExt cx="397907" cy="397907"/>
          </a:xfrm>
        </p:grpSpPr>
        <p:sp>
          <p:nvSpPr>
            <p:cNvPr id="8171" name="Google Shape;8171;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76"/>
          <p:cNvGrpSpPr/>
          <p:nvPr/>
        </p:nvGrpSpPr>
        <p:grpSpPr>
          <a:xfrm>
            <a:off x="7926526" y="3308537"/>
            <a:ext cx="387661" cy="387661"/>
            <a:chOff x="2869999" y="1687279"/>
            <a:chExt cx="397887" cy="397887"/>
          </a:xfrm>
        </p:grpSpPr>
        <p:sp>
          <p:nvSpPr>
            <p:cNvPr id="8174" name="Google Shape;8174;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6"/>
          <p:cNvGrpSpPr/>
          <p:nvPr/>
        </p:nvGrpSpPr>
        <p:grpSpPr>
          <a:xfrm>
            <a:off x="2461634" y="3828664"/>
            <a:ext cx="386807" cy="386929"/>
            <a:chOff x="3902887" y="1687655"/>
            <a:chExt cx="397010" cy="397135"/>
          </a:xfrm>
        </p:grpSpPr>
        <p:sp>
          <p:nvSpPr>
            <p:cNvPr id="8177" name="Google Shape;8177;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76"/>
          <p:cNvGrpSpPr/>
          <p:nvPr/>
        </p:nvGrpSpPr>
        <p:grpSpPr>
          <a:xfrm>
            <a:off x="3499331" y="3828344"/>
            <a:ext cx="387681" cy="387681"/>
            <a:chOff x="4933458" y="1687279"/>
            <a:chExt cx="397907" cy="397907"/>
          </a:xfrm>
        </p:grpSpPr>
        <p:sp>
          <p:nvSpPr>
            <p:cNvPr id="8180" name="Google Shape;8180;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6"/>
          <p:cNvGrpSpPr/>
          <p:nvPr/>
        </p:nvGrpSpPr>
        <p:grpSpPr>
          <a:xfrm>
            <a:off x="5273586" y="3308775"/>
            <a:ext cx="387681" cy="387661"/>
            <a:chOff x="266768" y="1721375"/>
            <a:chExt cx="397907" cy="397887"/>
          </a:xfrm>
        </p:grpSpPr>
        <p:sp>
          <p:nvSpPr>
            <p:cNvPr id="8183" name="Google Shape;8183;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6"/>
          <p:cNvGrpSpPr/>
          <p:nvPr/>
        </p:nvGrpSpPr>
        <p:grpSpPr>
          <a:xfrm>
            <a:off x="7395588" y="3308924"/>
            <a:ext cx="387539" cy="386888"/>
            <a:chOff x="2408992" y="1722875"/>
            <a:chExt cx="397761" cy="397093"/>
          </a:xfrm>
        </p:grpSpPr>
        <p:sp>
          <p:nvSpPr>
            <p:cNvPr id="8186" name="Google Shape;8186;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6"/>
          <p:cNvGrpSpPr/>
          <p:nvPr/>
        </p:nvGrpSpPr>
        <p:grpSpPr>
          <a:xfrm>
            <a:off x="5576404" y="3828305"/>
            <a:ext cx="387641" cy="387641"/>
            <a:chOff x="7199196" y="1561258"/>
            <a:chExt cx="397866" cy="397866"/>
          </a:xfrm>
        </p:grpSpPr>
        <p:sp>
          <p:nvSpPr>
            <p:cNvPr id="8189" name="Google Shape;8189;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6"/>
          <p:cNvGrpSpPr/>
          <p:nvPr/>
        </p:nvGrpSpPr>
        <p:grpSpPr>
          <a:xfrm>
            <a:off x="6332282" y="3308537"/>
            <a:ext cx="387661" cy="387661"/>
            <a:chOff x="1379798" y="1723250"/>
            <a:chExt cx="397887" cy="397887"/>
          </a:xfrm>
        </p:grpSpPr>
        <p:sp>
          <p:nvSpPr>
            <p:cNvPr id="8193" name="Google Shape;8193;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76"/>
          <p:cNvGrpSpPr/>
          <p:nvPr/>
        </p:nvGrpSpPr>
        <p:grpSpPr>
          <a:xfrm>
            <a:off x="5801242" y="3308537"/>
            <a:ext cx="387641" cy="387661"/>
            <a:chOff x="864491" y="1723250"/>
            <a:chExt cx="397866" cy="397887"/>
          </a:xfrm>
        </p:grpSpPr>
        <p:sp>
          <p:nvSpPr>
            <p:cNvPr id="8198" name="Google Shape;8198;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1" name="Google Shape;8201;p7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2" name="Google Shape;8202;p76"/>
          <p:cNvGrpSpPr/>
          <p:nvPr/>
        </p:nvGrpSpPr>
        <p:grpSpPr>
          <a:xfrm>
            <a:off x="6568070" y="3827060"/>
            <a:ext cx="388966" cy="388966"/>
            <a:chOff x="1190625" y="238125"/>
            <a:chExt cx="5235075" cy="5235075"/>
          </a:xfrm>
        </p:grpSpPr>
        <p:sp>
          <p:nvSpPr>
            <p:cNvPr id="8203" name="Google Shape;8203;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5" name="Google Shape;8205;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09"/>
        <p:cNvGrpSpPr/>
        <p:nvPr/>
      </p:nvGrpSpPr>
      <p:grpSpPr>
        <a:xfrm>
          <a:off x="0" y="0"/>
          <a:ext cx="0" cy="0"/>
          <a:chOff x="0" y="0"/>
          <a:chExt cx="0" cy="0"/>
        </a:xfrm>
      </p:grpSpPr>
      <p:grpSp>
        <p:nvGrpSpPr>
          <p:cNvPr id="8210" name="Google Shape;8210;p77"/>
          <p:cNvGrpSpPr/>
          <p:nvPr/>
        </p:nvGrpSpPr>
        <p:grpSpPr>
          <a:xfrm>
            <a:off x="941736" y="1559475"/>
            <a:ext cx="2625261" cy="2600383"/>
            <a:chOff x="941736" y="1559475"/>
            <a:chExt cx="2625261" cy="2600383"/>
          </a:xfrm>
        </p:grpSpPr>
        <p:sp>
          <p:nvSpPr>
            <p:cNvPr id="8211" name="Google Shape;8211;p77"/>
            <p:cNvSpPr/>
            <p:nvPr/>
          </p:nvSpPr>
          <p:spPr>
            <a:xfrm>
              <a:off x="1892100"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2842399"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941839"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77"/>
            <p:cNvGrpSpPr/>
            <p:nvPr/>
          </p:nvGrpSpPr>
          <p:grpSpPr>
            <a:xfrm>
              <a:off x="3108346" y="3616099"/>
              <a:ext cx="197356" cy="197404"/>
              <a:chOff x="4456875" y="1435075"/>
              <a:chExt cx="481825" cy="481825"/>
            </a:xfrm>
          </p:grpSpPr>
          <p:sp>
            <p:nvSpPr>
              <p:cNvPr id="8215" name="Google Shape;8215;p7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6" name="Google Shape;8216;p7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7" name="Google Shape;8217;p7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8" name="Google Shape;8218;p7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9" name="Google Shape;8219;p7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0" name="Google Shape;8220;p7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1" name="Google Shape;8221;p7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2" name="Google Shape;8222;p7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3" name="Google Shape;8223;p7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4" name="Google Shape;8224;p7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5" name="Google Shape;8225;p7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6" name="Google Shape;8226;p7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7" name="Google Shape;8227;p7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8" name="Google Shape;8228;p7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9" name="Google Shape;8229;p7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0" name="Google Shape;8230;p7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1" name="Google Shape;8231;p7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2" name="Google Shape;8232;p7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3" name="Google Shape;8233;p7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34" name="Google Shape;8234;p77"/>
            <p:cNvGrpSpPr/>
            <p:nvPr/>
          </p:nvGrpSpPr>
          <p:grpSpPr>
            <a:xfrm>
              <a:off x="1203576" y="3616094"/>
              <a:ext cx="199291" cy="197414"/>
              <a:chOff x="5049725" y="1435050"/>
              <a:chExt cx="486550" cy="481850"/>
            </a:xfrm>
          </p:grpSpPr>
          <p:sp>
            <p:nvSpPr>
              <p:cNvPr id="8235" name="Google Shape;8235;p7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6" name="Google Shape;8236;p7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7" name="Google Shape;8237;p7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8" name="Google Shape;8238;p7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39" name="Google Shape;8239;p77"/>
            <p:cNvGrpSpPr/>
            <p:nvPr/>
          </p:nvGrpSpPr>
          <p:grpSpPr>
            <a:xfrm>
              <a:off x="2157372" y="3617981"/>
              <a:ext cx="193649" cy="193696"/>
              <a:chOff x="6239925" y="2032450"/>
              <a:chExt cx="472775" cy="472775"/>
            </a:xfrm>
          </p:grpSpPr>
          <p:sp>
            <p:nvSpPr>
              <p:cNvPr id="8240" name="Google Shape;8240;p7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1" name="Google Shape;8241;p7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242" name="Google Shape;8242;p77"/>
            <p:cNvSpPr/>
            <p:nvPr/>
          </p:nvSpPr>
          <p:spPr>
            <a:xfrm>
              <a:off x="941839"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3" name="Google Shape;8243;p77"/>
            <p:cNvGrpSpPr/>
            <p:nvPr/>
          </p:nvGrpSpPr>
          <p:grpSpPr>
            <a:xfrm>
              <a:off x="1206338" y="1620834"/>
              <a:ext cx="197386" cy="197404"/>
              <a:chOff x="2685825" y="840375"/>
              <a:chExt cx="481900" cy="481825"/>
            </a:xfrm>
          </p:grpSpPr>
          <p:sp>
            <p:nvSpPr>
              <p:cNvPr id="8244" name="Google Shape;8244;p7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5" name="Google Shape;8245;p7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246" name="Google Shape;8246;p77"/>
            <p:cNvSpPr/>
            <p:nvPr/>
          </p:nvSpPr>
          <p:spPr>
            <a:xfrm>
              <a:off x="1892100"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7" name="Google Shape;8247;p77"/>
            <p:cNvGrpSpPr/>
            <p:nvPr/>
          </p:nvGrpSpPr>
          <p:grpSpPr>
            <a:xfrm>
              <a:off x="2152267" y="1620650"/>
              <a:ext cx="203858" cy="197772"/>
              <a:chOff x="3270675" y="841800"/>
              <a:chExt cx="497700" cy="482725"/>
            </a:xfrm>
          </p:grpSpPr>
          <p:sp>
            <p:nvSpPr>
              <p:cNvPr id="8248" name="Google Shape;8248;p7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9" name="Google Shape;8249;p7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0" name="Google Shape;8250;p7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251" name="Google Shape;8251;p77"/>
            <p:cNvSpPr/>
            <p:nvPr/>
          </p:nvSpPr>
          <p:spPr>
            <a:xfrm>
              <a:off x="2842399"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77"/>
            <p:cNvGrpSpPr/>
            <p:nvPr/>
          </p:nvGrpSpPr>
          <p:grpSpPr>
            <a:xfrm>
              <a:off x="3108344" y="1620862"/>
              <a:ext cx="197356" cy="197404"/>
              <a:chOff x="3271200" y="1435075"/>
              <a:chExt cx="481825" cy="481825"/>
            </a:xfrm>
          </p:grpSpPr>
          <p:sp>
            <p:nvSpPr>
              <p:cNvPr id="8253" name="Google Shape;8253;p7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4" name="Google Shape;8254;p7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255" name="Google Shape;8255;p77"/>
            <p:cNvSpPr/>
            <p:nvPr/>
          </p:nvSpPr>
          <p:spPr>
            <a:xfrm>
              <a:off x="1397671"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2547208"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7"/>
            <p:cNvSpPr/>
            <p:nvPr/>
          </p:nvSpPr>
          <p:spPr>
            <a:xfrm>
              <a:off x="1273670"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7"/>
            <p:cNvSpPr/>
            <p:nvPr/>
          </p:nvSpPr>
          <p:spPr>
            <a:xfrm>
              <a:off x="1073635"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2027612"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2980434"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2980434"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7"/>
            <p:cNvSpPr/>
            <p:nvPr/>
          </p:nvSpPr>
          <p:spPr>
            <a:xfrm>
              <a:off x="2027612"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7"/>
            <p:cNvSpPr/>
            <p:nvPr/>
          </p:nvSpPr>
          <p:spPr>
            <a:xfrm>
              <a:off x="1074802"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txBox="1"/>
            <p:nvPr/>
          </p:nvSpPr>
          <p:spPr>
            <a:xfrm>
              <a:off x="1537700"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8265" name="Google Shape;8265;p77"/>
            <p:cNvSpPr txBox="1"/>
            <p:nvPr/>
          </p:nvSpPr>
          <p:spPr>
            <a:xfrm>
              <a:off x="941839"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8266" name="Google Shape;8266;p77"/>
            <p:cNvSpPr txBox="1"/>
            <p:nvPr/>
          </p:nvSpPr>
          <p:spPr>
            <a:xfrm>
              <a:off x="1892096"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8267" name="Google Shape;8267;p77"/>
            <p:cNvSpPr txBox="1"/>
            <p:nvPr/>
          </p:nvSpPr>
          <p:spPr>
            <a:xfrm>
              <a:off x="2842405"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8268" name="Google Shape;8268;p77"/>
            <p:cNvSpPr txBox="1"/>
            <p:nvPr/>
          </p:nvSpPr>
          <p:spPr>
            <a:xfrm>
              <a:off x="94173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8269" name="Google Shape;8269;p77"/>
            <p:cNvSpPr txBox="1"/>
            <p:nvPr/>
          </p:nvSpPr>
          <p:spPr>
            <a:xfrm>
              <a:off x="189209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8270" name="Google Shape;8270;p77"/>
            <p:cNvSpPr txBox="1"/>
            <p:nvPr/>
          </p:nvSpPr>
          <p:spPr>
            <a:xfrm>
              <a:off x="2842405"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8271" name="Google Shape;8271;p77"/>
            <p:cNvSpPr/>
            <p:nvPr/>
          </p:nvSpPr>
          <p:spPr>
            <a:xfrm>
              <a:off x="1268174"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2220016"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3171871"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1268161"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7"/>
            <p:cNvSpPr/>
            <p:nvPr/>
          </p:nvSpPr>
          <p:spPr>
            <a:xfrm>
              <a:off x="2220003"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7"/>
            <p:cNvSpPr/>
            <p:nvPr/>
          </p:nvSpPr>
          <p:spPr>
            <a:xfrm>
              <a:off x="3171858"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7"/>
            <p:cNvSpPr/>
            <p:nvPr/>
          </p:nvSpPr>
          <p:spPr>
            <a:xfrm>
              <a:off x="2094115"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7"/>
            <p:cNvSpPr/>
            <p:nvPr/>
          </p:nvSpPr>
          <p:spPr>
            <a:xfrm>
              <a:off x="222216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235022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7"/>
            <p:cNvSpPr/>
            <p:nvPr/>
          </p:nvSpPr>
          <p:spPr>
            <a:xfrm>
              <a:off x="2094115"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7"/>
            <p:cNvSpPr/>
            <p:nvPr/>
          </p:nvSpPr>
          <p:spPr>
            <a:xfrm>
              <a:off x="222216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7"/>
            <p:cNvSpPr/>
            <p:nvPr/>
          </p:nvSpPr>
          <p:spPr>
            <a:xfrm>
              <a:off x="235022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3" name="Google Shape;8283;p77"/>
            <p:cNvCxnSpPr>
              <a:stCxn id="8271" idx="4"/>
              <a:endCxn id="8277" idx="0"/>
            </p:cNvCxnSpPr>
            <p:nvPr/>
          </p:nvCxnSpPr>
          <p:spPr>
            <a:xfrm rot="-5400000" flipH="1">
              <a:off x="1612124"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284" name="Google Shape;8284;p77"/>
            <p:cNvCxnSpPr>
              <a:stCxn id="8273" idx="4"/>
              <a:endCxn id="8279" idx="0"/>
            </p:cNvCxnSpPr>
            <p:nvPr/>
          </p:nvCxnSpPr>
          <p:spPr>
            <a:xfrm rot="5400000">
              <a:off x="2692021"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285" name="Google Shape;8285;p77"/>
            <p:cNvCxnSpPr>
              <a:stCxn id="8272" idx="4"/>
              <a:endCxn id="8278" idx="0"/>
            </p:cNvCxnSpPr>
            <p:nvPr/>
          </p:nvCxnSpPr>
          <p:spPr>
            <a:xfrm rot="-5400000" flipH="1">
              <a:off x="2152066"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286" name="Google Shape;8286;p77"/>
            <p:cNvCxnSpPr>
              <a:stCxn id="8274" idx="0"/>
              <a:endCxn id="8280" idx="4"/>
            </p:cNvCxnSpPr>
            <p:nvPr/>
          </p:nvCxnSpPr>
          <p:spPr>
            <a:xfrm rot="-5400000">
              <a:off x="1611211"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287" name="Google Shape;8287;p77"/>
            <p:cNvCxnSpPr>
              <a:stCxn id="8276" idx="0"/>
              <a:endCxn id="8282" idx="4"/>
            </p:cNvCxnSpPr>
            <p:nvPr/>
          </p:nvCxnSpPr>
          <p:spPr>
            <a:xfrm rot="5400000" flipH="1">
              <a:off x="2691108"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288" name="Google Shape;8288;p77"/>
            <p:cNvCxnSpPr>
              <a:stCxn id="8275" idx="0"/>
              <a:endCxn id="8281" idx="4"/>
            </p:cNvCxnSpPr>
            <p:nvPr/>
          </p:nvCxnSpPr>
          <p:spPr>
            <a:xfrm rot="-5400000">
              <a:off x="2151153"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grpSp>
      <p:grpSp>
        <p:nvGrpSpPr>
          <p:cNvPr id="8289" name="Google Shape;8289;p77"/>
          <p:cNvGrpSpPr/>
          <p:nvPr/>
        </p:nvGrpSpPr>
        <p:grpSpPr>
          <a:xfrm>
            <a:off x="3930764" y="1668291"/>
            <a:ext cx="4271500" cy="2382750"/>
            <a:chOff x="3930764" y="1662350"/>
            <a:chExt cx="4271500" cy="2382750"/>
          </a:xfrm>
        </p:grpSpPr>
        <p:sp>
          <p:nvSpPr>
            <p:cNvPr id="8290" name="Google Shape;8290;p77"/>
            <p:cNvSpPr/>
            <p:nvPr/>
          </p:nvSpPr>
          <p:spPr>
            <a:xfrm>
              <a:off x="6689392"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1" name="Google Shape;8291;p77"/>
            <p:cNvGrpSpPr/>
            <p:nvPr/>
          </p:nvGrpSpPr>
          <p:grpSpPr>
            <a:xfrm>
              <a:off x="6763091" y="3731340"/>
              <a:ext cx="201221" cy="201192"/>
              <a:chOff x="583100" y="3982600"/>
              <a:chExt cx="296175" cy="296175"/>
            </a:xfrm>
          </p:grpSpPr>
          <p:sp>
            <p:nvSpPr>
              <p:cNvPr id="8292" name="Google Shape;8292;p7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9" name="Google Shape;8299;p77"/>
            <p:cNvSpPr/>
            <p:nvPr/>
          </p:nvSpPr>
          <p:spPr>
            <a:xfrm>
              <a:off x="5137584"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7"/>
            <p:cNvSpPr/>
            <p:nvPr/>
          </p:nvSpPr>
          <p:spPr>
            <a:xfrm>
              <a:off x="5900646"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1" name="Google Shape;8301;p77"/>
            <p:cNvGrpSpPr/>
            <p:nvPr/>
          </p:nvGrpSpPr>
          <p:grpSpPr>
            <a:xfrm>
              <a:off x="5971468" y="1755032"/>
              <a:ext cx="201221" cy="201192"/>
              <a:chOff x="3497300" y="3227275"/>
              <a:chExt cx="296175" cy="296175"/>
            </a:xfrm>
          </p:grpSpPr>
          <p:sp>
            <p:nvSpPr>
              <p:cNvPr id="8302" name="Google Shape;8302;p7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0" name="Google Shape;8310;p77"/>
            <p:cNvSpPr/>
            <p:nvPr/>
          </p:nvSpPr>
          <p:spPr>
            <a:xfrm>
              <a:off x="7478524"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1" name="Google Shape;8311;p77"/>
            <p:cNvGrpSpPr/>
            <p:nvPr/>
          </p:nvGrpSpPr>
          <p:grpSpPr>
            <a:xfrm>
              <a:off x="7549337" y="1754675"/>
              <a:ext cx="201221" cy="201905"/>
              <a:chOff x="4991425" y="3234750"/>
              <a:chExt cx="296175" cy="297225"/>
            </a:xfrm>
          </p:grpSpPr>
          <p:sp>
            <p:nvSpPr>
              <p:cNvPr id="8312" name="Google Shape;8312;p7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8" name="Google Shape;8318;p77"/>
            <p:cNvSpPr/>
            <p:nvPr/>
          </p:nvSpPr>
          <p:spPr>
            <a:xfrm>
              <a:off x="4133110"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7"/>
            <p:cNvSpPr/>
            <p:nvPr/>
          </p:nvSpPr>
          <p:spPr>
            <a:xfrm>
              <a:off x="4912228"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7"/>
            <p:cNvSpPr/>
            <p:nvPr/>
          </p:nvSpPr>
          <p:spPr>
            <a:xfrm>
              <a:off x="5691329"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21" name="Google Shape;8321;p77"/>
            <p:cNvSpPr/>
            <p:nvPr/>
          </p:nvSpPr>
          <p:spPr>
            <a:xfrm>
              <a:off x="6470044"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22" name="Google Shape;8322;p77"/>
            <p:cNvSpPr/>
            <p:nvPr/>
          </p:nvSpPr>
          <p:spPr>
            <a:xfrm>
              <a:off x="7249162"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23" name="Google Shape;8323;p77"/>
            <p:cNvSpPr/>
            <p:nvPr/>
          </p:nvSpPr>
          <p:spPr>
            <a:xfrm>
              <a:off x="4322786"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7"/>
            <p:cNvSpPr/>
            <p:nvPr/>
          </p:nvSpPr>
          <p:spPr>
            <a:xfrm>
              <a:off x="4463149"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7"/>
            <p:cNvSpPr/>
            <p:nvPr/>
          </p:nvSpPr>
          <p:spPr>
            <a:xfrm>
              <a:off x="604101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7"/>
            <p:cNvSpPr/>
            <p:nvPr/>
          </p:nvSpPr>
          <p:spPr>
            <a:xfrm>
              <a:off x="761886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7"/>
            <p:cNvSpPr/>
            <p:nvPr/>
          </p:nvSpPr>
          <p:spPr>
            <a:xfrm>
              <a:off x="5277949"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7"/>
            <p:cNvSpPr/>
            <p:nvPr/>
          </p:nvSpPr>
          <p:spPr>
            <a:xfrm>
              <a:off x="6829949"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7"/>
            <p:cNvSpPr txBox="1"/>
            <p:nvPr/>
          </p:nvSpPr>
          <p:spPr>
            <a:xfrm>
              <a:off x="42248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8330" name="Google Shape;8330;p77"/>
            <p:cNvSpPr/>
            <p:nvPr/>
          </p:nvSpPr>
          <p:spPr>
            <a:xfrm>
              <a:off x="4463149"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7"/>
            <p:cNvSpPr/>
            <p:nvPr/>
          </p:nvSpPr>
          <p:spPr>
            <a:xfrm>
              <a:off x="6046436"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7"/>
            <p:cNvSpPr/>
            <p:nvPr/>
          </p:nvSpPr>
          <p:spPr>
            <a:xfrm>
              <a:off x="7618861"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7"/>
            <p:cNvSpPr/>
            <p:nvPr/>
          </p:nvSpPr>
          <p:spPr>
            <a:xfrm>
              <a:off x="52775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7"/>
            <p:cNvSpPr/>
            <p:nvPr/>
          </p:nvSpPr>
          <p:spPr>
            <a:xfrm>
              <a:off x="68299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5" name="Google Shape;8335;p77"/>
            <p:cNvCxnSpPr>
              <a:stCxn id="8324" idx="0"/>
              <a:endCxn id="8330" idx="4"/>
            </p:cNvCxnSpPr>
            <p:nvPr/>
          </p:nvCxnSpPr>
          <p:spPr>
            <a:xfrm rot="10800000">
              <a:off x="4494199"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336" name="Google Shape;8336;p77"/>
            <p:cNvCxnSpPr>
              <a:stCxn id="8325" idx="0"/>
              <a:endCxn id="8331" idx="4"/>
            </p:cNvCxnSpPr>
            <p:nvPr/>
          </p:nvCxnSpPr>
          <p:spPr>
            <a:xfrm rot="10800000" flipH="1">
              <a:off x="6072061"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8337" name="Google Shape;8337;p77"/>
            <p:cNvCxnSpPr>
              <a:stCxn id="8326" idx="0"/>
              <a:endCxn id="8332" idx="4"/>
            </p:cNvCxnSpPr>
            <p:nvPr/>
          </p:nvCxnSpPr>
          <p:spPr>
            <a:xfrm rot="10800000">
              <a:off x="7649911"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338" name="Google Shape;8338;p77"/>
            <p:cNvCxnSpPr>
              <a:stCxn id="8327" idx="4"/>
              <a:endCxn id="8333" idx="0"/>
            </p:cNvCxnSpPr>
            <p:nvPr/>
          </p:nvCxnSpPr>
          <p:spPr>
            <a:xfrm flipH="1">
              <a:off x="5308699"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8339" name="Google Shape;8339;p77"/>
            <p:cNvCxnSpPr>
              <a:stCxn id="8328" idx="4"/>
              <a:endCxn id="8334" idx="0"/>
            </p:cNvCxnSpPr>
            <p:nvPr/>
          </p:nvCxnSpPr>
          <p:spPr>
            <a:xfrm>
              <a:off x="6860999"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8340" name="Google Shape;8340;p77"/>
            <p:cNvSpPr txBox="1"/>
            <p:nvPr/>
          </p:nvSpPr>
          <p:spPr>
            <a:xfrm>
              <a:off x="5032383"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8341" name="Google Shape;8341;p77"/>
            <p:cNvSpPr txBox="1"/>
            <p:nvPr/>
          </p:nvSpPr>
          <p:spPr>
            <a:xfrm>
              <a:off x="57980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8342" name="Google Shape;8342;p77"/>
            <p:cNvSpPr txBox="1"/>
            <p:nvPr/>
          </p:nvSpPr>
          <p:spPr>
            <a:xfrm>
              <a:off x="65902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8343" name="Google Shape;8343;p77"/>
            <p:cNvSpPr txBox="1"/>
            <p:nvPr/>
          </p:nvSpPr>
          <p:spPr>
            <a:xfrm>
              <a:off x="73823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8344" name="Google Shape;8344;p77"/>
            <p:cNvGrpSpPr/>
            <p:nvPr/>
          </p:nvGrpSpPr>
          <p:grpSpPr>
            <a:xfrm>
              <a:off x="5200742" y="3748469"/>
              <a:ext cx="206115" cy="206115"/>
              <a:chOff x="1049375" y="2680675"/>
              <a:chExt cx="297725" cy="297725"/>
            </a:xfrm>
          </p:grpSpPr>
          <p:sp>
            <p:nvSpPr>
              <p:cNvPr id="8345" name="Google Shape;8345;p7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7" name="Google Shape;8347;p77"/>
            <p:cNvSpPr txBox="1"/>
            <p:nvPr/>
          </p:nvSpPr>
          <p:spPr>
            <a:xfrm>
              <a:off x="6298649"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8348" name="Google Shape;8348;p77"/>
            <p:cNvSpPr txBox="1"/>
            <p:nvPr/>
          </p:nvSpPr>
          <p:spPr>
            <a:xfrm>
              <a:off x="4720797"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the smallest planet in the Solar System”</a:t>
              </a:r>
              <a:endParaRPr sz="800">
                <a:solidFill>
                  <a:srgbClr val="A5B7C6"/>
                </a:solidFill>
              </a:endParaRPr>
            </a:p>
          </p:txBody>
        </p:sp>
        <p:sp>
          <p:nvSpPr>
            <p:cNvPr id="8349" name="Google Shape;8349;p77"/>
            <p:cNvSpPr txBox="1"/>
            <p:nvPr/>
          </p:nvSpPr>
          <p:spPr>
            <a:xfrm>
              <a:off x="5519764"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 planet from the Sun”</a:t>
              </a:r>
              <a:endParaRPr sz="800">
                <a:solidFill>
                  <a:srgbClr val="A5B7C6"/>
                </a:solidFill>
              </a:endParaRPr>
            </a:p>
          </p:txBody>
        </p:sp>
        <p:sp>
          <p:nvSpPr>
            <p:cNvPr id="8350" name="Google Shape;8350;p77"/>
            <p:cNvSpPr txBox="1"/>
            <p:nvPr/>
          </p:nvSpPr>
          <p:spPr>
            <a:xfrm>
              <a:off x="70721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8351" name="Google Shape;8351;p77"/>
            <p:cNvSpPr txBox="1"/>
            <p:nvPr/>
          </p:nvSpPr>
          <p:spPr>
            <a:xfrm>
              <a:off x="39307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is the second planet from the Sun and is terribly hot”</a:t>
              </a:r>
              <a:endParaRPr sz="800">
                <a:solidFill>
                  <a:srgbClr val="A5B7C6"/>
                </a:solidFill>
              </a:endParaRPr>
            </a:p>
          </p:txBody>
        </p:sp>
        <p:grpSp>
          <p:nvGrpSpPr>
            <p:cNvPr id="8352" name="Google Shape;8352;p77"/>
            <p:cNvGrpSpPr/>
            <p:nvPr/>
          </p:nvGrpSpPr>
          <p:grpSpPr>
            <a:xfrm>
              <a:off x="4393599" y="1773492"/>
              <a:ext cx="201221" cy="164272"/>
              <a:chOff x="3860400" y="3254050"/>
              <a:chExt cx="296175" cy="241825"/>
            </a:xfrm>
          </p:grpSpPr>
          <p:sp>
            <p:nvSpPr>
              <p:cNvPr id="8353" name="Google Shape;8353;p7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60" name="Google Shape;8360;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64"/>
        <p:cNvGrpSpPr/>
        <p:nvPr/>
      </p:nvGrpSpPr>
      <p:grpSpPr>
        <a:xfrm>
          <a:off x="0" y="0"/>
          <a:ext cx="0" cy="0"/>
          <a:chOff x="0" y="0"/>
          <a:chExt cx="0" cy="0"/>
        </a:xfrm>
      </p:grpSpPr>
      <p:grpSp>
        <p:nvGrpSpPr>
          <p:cNvPr id="8365" name="Google Shape;8365;p78"/>
          <p:cNvGrpSpPr/>
          <p:nvPr/>
        </p:nvGrpSpPr>
        <p:grpSpPr>
          <a:xfrm>
            <a:off x="3425572" y="1729143"/>
            <a:ext cx="4683860" cy="2286200"/>
            <a:chOff x="3439355" y="1748915"/>
            <a:chExt cx="4683860" cy="2286200"/>
          </a:xfrm>
        </p:grpSpPr>
        <p:sp>
          <p:nvSpPr>
            <p:cNvPr id="8366" name="Google Shape;8366;p78"/>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“Despite being red, Mars is actually a very cold place”</a:t>
              </a:r>
              <a:endParaRPr sz="800">
                <a:solidFill>
                  <a:srgbClr val="213B55"/>
                </a:solidFill>
              </a:endParaRPr>
            </a:p>
          </p:txBody>
        </p:sp>
        <p:sp>
          <p:nvSpPr>
            <p:cNvPr id="8368" name="Google Shape;8368;p78"/>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8"/>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“Jupiter is the biggest planet in the entire Solar System”</a:t>
              </a:r>
              <a:endParaRPr sz="800">
                <a:solidFill>
                  <a:srgbClr val="213B55"/>
                </a:solidFill>
              </a:endParaRPr>
            </a:p>
          </p:txBody>
        </p:sp>
        <p:sp>
          <p:nvSpPr>
            <p:cNvPr id="8370" name="Google Shape;8370;p78"/>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“Saturn is a gas giant and has several rings”</a:t>
              </a:r>
              <a:endParaRPr sz="800">
                <a:solidFill>
                  <a:srgbClr val="213B55"/>
                </a:solidFill>
              </a:endParaRPr>
            </a:p>
          </p:txBody>
        </p:sp>
        <p:sp>
          <p:nvSpPr>
            <p:cNvPr id="8372" name="Google Shape;8372;p78"/>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3" name="Google Shape;8373;p78"/>
            <p:cNvGrpSpPr/>
            <p:nvPr/>
          </p:nvGrpSpPr>
          <p:grpSpPr>
            <a:xfrm>
              <a:off x="3576486" y="2170831"/>
              <a:ext cx="1443832" cy="1443832"/>
              <a:chOff x="5681300" y="2527788"/>
              <a:chExt cx="805800" cy="805800"/>
            </a:xfrm>
          </p:grpSpPr>
          <p:sp>
            <p:nvSpPr>
              <p:cNvPr id="8374" name="Google Shape;8374;p7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5681300" y="2527788"/>
                <a:ext cx="805800" cy="805800"/>
              </a:xfrm>
              <a:prstGeom prst="pie">
                <a:avLst>
                  <a:gd name="adj1" fmla="val 1079775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8"/>
            <p:cNvGrpSpPr/>
            <p:nvPr/>
          </p:nvGrpSpPr>
          <p:grpSpPr>
            <a:xfrm>
              <a:off x="6240887" y="1786604"/>
              <a:ext cx="626590" cy="626590"/>
              <a:chOff x="5681300" y="2527788"/>
              <a:chExt cx="805800" cy="805800"/>
            </a:xfrm>
          </p:grpSpPr>
          <p:sp>
            <p:nvSpPr>
              <p:cNvPr id="8377" name="Google Shape;8377;p7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78"/>
            <p:cNvGrpSpPr/>
            <p:nvPr/>
          </p:nvGrpSpPr>
          <p:grpSpPr>
            <a:xfrm>
              <a:off x="6240887" y="2578704"/>
              <a:ext cx="626590" cy="626590"/>
              <a:chOff x="5681300" y="2527788"/>
              <a:chExt cx="805800" cy="805800"/>
            </a:xfrm>
          </p:grpSpPr>
          <p:sp>
            <p:nvSpPr>
              <p:cNvPr id="8380" name="Google Shape;8380;p7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8"/>
            <p:cNvGrpSpPr/>
            <p:nvPr/>
          </p:nvGrpSpPr>
          <p:grpSpPr>
            <a:xfrm>
              <a:off x="6240887" y="3370804"/>
              <a:ext cx="626590" cy="626590"/>
              <a:chOff x="5681300" y="2527788"/>
              <a:chExt cx="805800" cy="805800"/>
            </a:xfrm>
          </p:grpSpPr>
          <p:sp>
            <p:nvSpPr>
              <p:cNvPr id="8383" name="Google Shape;8383;p7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5" name="Google Shape;8385;p78"/>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8"/>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8"/>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88" name="Google Shape;8388;p78"/>
            <p:cNvCxnSpPr>
              <a:stCxn id="8387" idx="6"/>
              <a:endCxn id="8378"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8389" name="Google Shape;8389;p78"/>
            <p:cNvCxnSpPr>
              <a:stCxn id="8387" idx="6"/>
              <a:endCxn id="8384"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8390" name="Google Shape;8390;p78"/>
            <p:cNvCxnSpPr>
              <a:stCxn id="8387" idx="6"/>
              <a:endCxn id="8381"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8391" name="Google Shape;8391;p78"/>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grpSp>
      <p:sp>
        <p:nvSpPr>
          <p:cNvPr id="8392" name="Google Shape;8392;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grpSp>
        <p:nvGrpSpPr>
          <p:cNvPr id="8393" name="Google Shape;8393;p78"/>
          <p:cNvGrpSpPr/>
          <p:nvPr/>
        </p:nvGrpSpPr>
        <p:grpSpPr>
          <a:xfrm>
            <a:off x="1034567" y="1585529"/>
            <a:ext cx="1655700" cy="2573428"/>
            <a:chOff x="1048350" y="1585529"/>
            <a:chExt cx="1655700" cy="2573428"/>
          </a:xfrm>
        </p:grpSpPr>
        <p:sp>
          <p:nvSpPr>
            <p:cNvPr id="8394" name="Google Shape;8394;p78"/>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8"/>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8"/>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7" name="Google Shape;8397;p78"/>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8398" name="Google Shape;8398;p78"/>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the smallest planet in the Solar System”</a:t>
              </a:r>
              <a:endParaRPr sz="800">
                <a:solidFill>
                  <a:srgbClr val="40566D"/>
                </a:solidFill>
              </a:endParaRPr>
            </a:p>
          </p:txBody>
        </p:sp>
        <p:sp>
          <p:nvSpPr>
            <p:cNvPr id="8399" name="Google Shape;8399;p78"/>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cxnSp>
          <p:nvCxnSpPr>
            <p:cNvPr id="8400" name="Google Shape;8400;p78"/>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grpSp>
          <p:nvGrpSpPr>
            <p:cNvPr id="8401" name="Google Shape;8401;p78"/>
            <p:cNvGrpSpPr/>
            <p:nvPr/>
          </p:nvGrpSpPr>
          <p:grpSpPr>
            <a:xfrm>
              <a:off x="1494592" y="1585529"/>
              <a:ext cx="763219" cy="763219"/>
              <a:chOff x="4049800" y="640400"/>
              <a:chExt cx="858900" cy="858900"/>
            </a:xfrm>
          </p:grpSpPr>
          <p:sp>
            <p:nvSpPr>
              <p:cNvPr id="8402" name="Google Shape;8402;p78"/>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8"/>
              <p:cNvSpPr/>
              <p:nvPr/>
            </p:nvSpPr>
            <p:spPr>
              <a:xfrm>
                <a:off x="4049800" y="640400"/>
                <a:ext cx="858900" cy="858900"/>
              </a:xfrm>
              <a:prstGeom prst="blockArc">
                <a:avLst>
                  <a:gd name="adj1" fmla="val 16133799"/>
                  <a:gd name="adj2" fmla="val 10841788"/>
                  <a:gd name="adj3" fmla="val 1158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04" name="Google Shape;8404;p78"/>
            <p:cNvCxnSpPr>
              <a:stCxn id="8402" idx="4"/>
            </p:cNvCxnSpPr>
            <p:nvPr/>
          </p:nvCxnSpPr>
          <p:spPr>
            <a:xfrm>
              <a:off x="1876201" y="2348748"/>
              <a:ext cx="0" cy="220800"/>
            </a:xfrm>
            <a:prstGeom prst="straightConnector1">
              <a:avLst/>
            </a:prstGeom>
            <a:noFill/>
            <a:ln w="9525" cap="flat" cmpd="sng">
              <a:solidFill>
                <a:srgbClr val="D7DFE5"/>
              </a:solidFill>
              <a:prstDash val="solid"/>
              <a:round/>
              <a:headEnd type="none" w="med" len="med"/>
              <a:tailEnd type="none" w="med" len="med"/>
            </a:ln>
          </p:spPr>
        </p:cxnSp>
        <p:sp>
          <p:nvSpPr>
            <p:cNvPr id="8405" name="Google Shape;8405;p78"/>
            <p:cNvSpPr txBox="1"/>
            <p:nvPr/>
          </p:nvSpPr>
          <p:spPr>
            <a:xfrm>
              <a:off x="1585964" y="1784457"/>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cxnSp>
          <p:nvCxnSpPr>
            <p:cNvPr id="8406" name="Google Shape;8406;p78"/>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10"/>
        <p:cNvGrpSpPr/>
        <p:nvPr/>
      </p:nvGrpSpPr>
      <p:grpSpPr>
        <a:xfrm>
          <a:off x="0" y="0"/>
          <a:ext cx="0" cy="0"/>
          <a:chOff x="0" y="0"/>
          <a:chExt cx="0" cy="0"/>
        </a:xfrm>
      </p:grpSpPr>
      <p:grpSp>
        <p:nvGrpSpPr>
          <p:cNvPr id="8411" name="Google Shape;8411;p79"/>
          <p:cNvGrpSpPr/>
          <p:nvPr/>
        </p:nvGrpSpPr>
        <p:grpSpPr>
          <a:xfrm>
            <a:off x="7828716" y="2886927"/>
            <a:ext cx="265146" cy="348861"/>
            <a:chOff x="1713400" y="238125"/>
            <a:chExt cx="3815050" cy="5005175"/>
          </a:xfrm>
        </p:grpSpPr>
        <p:sp>
          <p:nvSpPr>
            <p:cNvPr id="8412" name="Google Shape;8412;p79"/>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9"/>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9"/>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9"/>
          <p:cNvGrpSpPr/>
          <p:nvPr/>
        </p:nvGrpSpPr>
        <p:grpSpPr>
          <a:xfrm>
            <a:off x="1019379" y="1792928"/>
            <a:ext cx="350346" cy="307365"/>
            <a:chOff x="1054950" y="2380900"/>
            <a:chExt cx="269725" cy="235800"/>
          </a:xfrm>
        </p:grpSpPr>
        <p:sp>
          <p:nvSpPr>
            <p:cNvPr id="8416" name="Google Shape;8416;p79"/>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9"/>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9"/>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9"/>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9"/>
          <p:cNvGrpSpPr/>
          <p:nvPr/>
        </p:nvGrpSpPr>
        <p:grpSpPr>
          <a:xfrm>
            <a:off x="1773306" y="1792552"/>
            <a:ext cx="363490" cy="307268"/>
            <a:chOff x="1771678" y="1944952"/>
            <a:chExt cx="363490" cy="307268"/>
          </a:xfrm>
        </p:grpSpPr>
        <p:sp>
          <p:nvSpPr>
            <p:cNvPr id="8421" name="Google Shape;8421;p79"/>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9"/>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9"/>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9"/>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9"/>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9"/>
          <p:cNvGrpSpPr/>
          <p:nvPr/>
        </p:nvGrpSpPr>
        <p:grpSpPr>
          <a:xfrm>
            <a:off x="2525032" y="1771779"/>
            <a:ext cx="348008" cy="349468"/>
            <a:chOff x="2214125" y="2364675"/>
            <a:chExt cx="267925" cy="268100"/>
          </a:xfrm>
        </p:grpSpPr>
        <p:sp>
          <p:nvSpPr>
            <p:cNvPr id="8427" name="Google Shape;8427;p79"/>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9"/>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9"/>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9"/>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9"/>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79"/>
          <p:cNvGrpSpPr/>
          <p:nvPr/>
        </p:nvGrpSpPr>
        <p:grpSpPr>
          <a:xfrm>
            <a:off x="3275926" y="1782859"/>
            <a:ext cx="349566" cy="327504"/>
            <a:chOff x="2792225" y="2373175"/>
            <a:chExt cx="269125" cy="251250"/>
          </a:xfrm>
        </p:grpSpPr>
        <p:sp>
          <p:nvSpPr>
            <p:cNvPr id="8433" name="Google Shape;8433;p79"/>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9"/>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9"/>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79"/>
          <p:cNvGrpSpPr/>
          <p:nvPr/>
        </p:nvGrpSpPr>
        <p:grpSpPr>
          <a:xfrm>
            <a:off x="4026820" y="1792863"/>
            <a:ext cx="349566" cy="307430"/>
            <a:chOff x="3370325" y="2380850"/>
            <a:chExt cx="269125" cy="235850"/>
          </a:xfrm>
        </p:grpSpPr>
        <p:sp>
          <p:nvSpPr>
            <p:cNvPr id="8437" name="Google Shape;8437;p79"/>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9"/>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9"/>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9"/>
          <p:cNvGrpSpPr/>
          <p:nvPr/>
        </p:nvGrpSpPr>
        <p:grpSpPr>
          <a:xfrm>
            <a:off x="4780799" y="1803030"/>
            <a:ext cx="348008" cy="286379"/>
            <a:chOff x="3950800" y="2388650"/>
            <a:chExt cx="267925" cy="219700"/>
          </a:xfrm>
        </p:grpSpPr>
        <p:sp>
          <p:nvSpPr>
            <p:cNvPr id="8441" name="Google Shape;8441;p79"/>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9"/>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9"/>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9"/>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9"/>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9"/>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79"/>
          <p:cNvGrpSpPr/>
          <p:nvPr/>
        </p:nvGrpSpPr>
        <p:grpSpPr>
          <a:xfrm>
            <a:off x="5532440" y="1792928"/>
            <a:ext cx="348820" cy="307365"/>
            <a:chOff x="4529475" y="2380900"/>
            <a:chExt cx="268550" cy="235800"/>
          </a:xfrm>
        </p:grpSpPr>
        <p:sp>
          <p:nvSpPr>
            <p:cNvPr id="8448" name="Google Shape;8448;p79"/>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9"/>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9"/>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9"/>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79"/>
          <p:cNvGrpSpPr/>
          <p:nvPr/>
        </p:nvGrpSpPr>
        <p:grpSpPr>
          <a:xfrm>
            <a:off x="6285672" y="1792928"/>
            <a:ext cx="348008" cy="307365"/>
            <a:chOff x="5109375" y="2380900"/>
            <a:chExt cx="267925" cy="235800"/>
          </a:xfrm>
        </p:grpSpPr>
        <p:sp>
          <p:nvSpPr>
            <p:cNvPr id="8453" name="Google Shape;8453;p79"/>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9"/>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9"/>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79"/>
          <p:cNvGrpSpPr/>
          <p:nvPr/>
        </p:nvGrpSpPr>
        <p:grpSpPr>
          <a:xfrm>
            <a:off x="7036533" y="1813100"/>
            <a:ext cx="348040" cy="266989"/>
            <a:chOff x="5687450" y="2396375"/>
            <a:chExt cx="267950" cy="204825"/>
          </a:xfrm>
        </p:grpSpPr>
        <p:sp>
          <p:nvSpPr>
            <p:cNvPr id="8457" name="Google Shape;8457;p79"/>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9"/>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9"/>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9"/>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9"/>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79"/>
          <p:cNvGrpSpPr/>
          <p:nvPr/>
        </p:nvGrpSpPr>
        <p:grpSpPr>
          <a:xfrm>
            <a:off x="7787428" y="1770117"/>
            <a:ext cx="348040" cy="351880"/>
            <a:chOff x="6265550" y="2363400"/>
            <a:chExt cx="267950" cy="269950"/>
          </a:xfrm>
        </p:grpSpPr>
        <p:sp>
          <p:nvSpPr>
            <p:cNvPr id="8463" name="Google Shape;8463;p79"/>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9"/>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5" name="Google Shape;8465;p79"/>
          <p:cNvSpPr/>
          <p:nvPr/>
        </p:nvSpPr>
        <p:spPr>
          <a:xfrm>
            <a:off x="7728452"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6" name="Google Shape;8466;p79"/>
          <p:cNvGrpSpPr/>
          <p:nvPr/>
        </p:nvGrpSpPr>
        <p:grpSpPr>
          <a:xfrm>
            <a:off x="7036533" y="2329188"/>
            <a:ext cx="348040" cy="350022"/>
            <a:chOff x="5687450" y="2792300"/>
            <a:chExt cx="267950" cy="268525"/>
          </a:xfrm>
        </p:grpSpPr>
        <p:sp>
          <p:nvSpPr>
            <p:cNvPr id="8467" name="Google Shape;8467;p79"/>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9"/>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9"/>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9"/>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9"/>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9"/>
          <p:cNvGrpSpPr/>
          <p:nvPr/>
        </p:nvGrpSpPr>
        <p:grpSpPr>
          <a:xfrm>
            <a:off x="6347532" y="2333848"/>
            <a:ext cx="225067" cy="345949"/>
            <a:chOff x="5157000" y="2795875"/>
            <a:chExt cx="173275" cy="265400"/>
          </a:xfrm>
        </p:grpSpPr>
        <p:sp>
          <p:nvSpPr>
            <p:cNvPr id="8473" name="Google Shape;8473;p79"/>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9"/>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79"/>
          <p:cNvGrpSpPr/>
          <p:nvPr/>
        </p:nvGrpSpPr>
        <p:grpSpPr>
          <a:xfrm>
            <a:off x="5528153" y="2402119"/>
            <a:ext cx="354632" cy="204910"/>
            <a:chOff x="4526175" y="2848250"/>
            <a:chExt cx="273025" cy="157200"/>
          </a:xfrm>
        </p:grpSpPr>
        <p:sp>
          <p:nvSpPr>
            <p:cNvPr id="8476" name="Google Shape;8476;p79"/>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9"/>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9"/>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9"/>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9"/>
          <p:cNvGrpSpPr/>
          <p:nvPr/>
        </p:nvGrpSpPr>
        <p:grpSpPr>
          <a:xfrm>
            <a:off x="4827202" y="2329644"/>
            <a:ext cx="255981" cy="349566"/>
            <a:chOff x="3986525" y="2792650"/>
            <a:chExt cx="197075" cy="268175"/>
          </a:xfrm>
        </p:grpSpPr>
        <p:sp>
          <p:nvSpPr>
            <p:cNvPr id="8481" name="Google Shape;8481;p79"/>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9"/>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9"/>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9"/>
          <p:cNvGrpSpPr/>
          <p:nvPr/>
        </p:nvGrpSpPr>
        <p:grpSpPr>
          <a:xfrm>
            <a:off x="4027567" y="2329970"/>
            <a:ext cx="348820" cy="349240"/>
            <a:chOff x="3370900" y="2792900"/>
            <a:chExt cx="268550" cy="267925"/>
          </a:xfrm>
        </p:grpSpPr>
        <p:sp>
          <p:nvSpPr>
            <p:cNvPr id="8485" name="Google Shape;8485;p79"/>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9"/>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9"/>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9"/>
          <p:cNvGrpSpPr/>
          <p:nvPr/>
        </p:nvGrpSpPr>
        <p:grpSpPr>
          <a:xfrm>
            <a:off x="3241115" y="2329188"/>
            <a:ext cx="371226" cy="349794"/>
            <a:chOff x="2765425" y="2792300"/>
            <a:chExt cx="285800" cy="268350"/>
          </a:xfrm>
        </p:grpSpPr>
        <p:sp>
          <p:nvSpPr>
            <p:cNvPr id="8489" name="Google Shape;8489;p79"/>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9"/>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9"/>
          <p:cNvGrpSpPr/>
          <p:nvPr/>
        </p:nvGrpSpPr>
        <p:grpSpPr>
          <a:xfrm>
            <a:off x="2554419" y="2329123"/>
            <a:ext cx="323816" cy="350088"/>
            <a:chOff x="2236750" y="2792250"/>
            <a:chExt cx="249300" cy="268575"/>
          </a:xfrm>
        </p:grpSpPr>
        <p:sp>
          <p:nvSpPr>
            <p:cNvPr id="8492" name="Google Shape;8492;p79"/>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9"/>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9"/>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9"/>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9"/>
          <p:cNvGrpSpPr/>
          <p:nvPr/>
        </p:nvGrpSpPr>
        <p:grpSpPr>
          <a:xfrm>
            <a:off x="1773358" y="2329188"/>
            <a:ext cx="348040" cy="350022"/>
            <a:chOff x="1635425" y="2792300"/>
            <a:chExt cx="267950" cy="268525"/>
          </a:xfrm>
        </p:grpSpPr>
        <p:sp>
          <p:nvSpPr>
            <p:cNvPr id="8497" name="Google Shape;8497;p79"/>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9"/>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9" name="Google Shape;8499;p79"/>
          <p:cNvSpPr/>
          <p:nvPr/>
        </p:nvSpPr>
        <p:spPr>
          <a:xfrm>
            <a:off x="1007753"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0" name="Google Shape;8500;p79"/>
          <p:cNvGrpSpPr/>
          <p:nvPr/>
        </p:nvGrpSpPr>
        <p:grpSpPr>
          <a:xfrm>
            <a:off x="1103678" y="2887086"/>
            <a:ext cx="195712" cy="350120"/>
            <a:chOff x="1119850" y="3220300"/>
            <a:chExt cx="150675" cy="268600"/>
          </a:xfrm>
        </p:grpSpPr>
        <p:sp>
          <p:nvSpPr>
            <p:cNvPr id="8501" name="Google Shape;8501;p79"/>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9"/>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9"/>
          <p:cNvGrpSpPr/>
          <p:nvPr/>
        </p:nvGrpSpPr>
        <p:grpSpPr>
          <a:xfrm>
            <a:off x="1774138" y="2887119"/>
            <a:ext cx="348008" cy="350088"/>
            <a:chOff x="1636025" y="3220325"/>
            <a:chExt cx="267925" cy="268575"/>
          </a:xfrm>
        </p:grpSpPr>
        <p:sp>
          <p:nvSpPr>
            <p:cNvPr id="8504" name="Google Shape;8504;p79"/>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9"/>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9"/>
          <p:cNvGrpSpPr/>
          <p:nvPr/>
        </p:nvGrpSpPr>
        <p:grpSpPr>
          <a:xfrm>
            <a:off x="2525032" y="2929059"/>
            <a:ext cx="350346" cy="266989"/>
            <a:chOff x="2214125" y="3252500"/>
            <a:chExt cx="269725" cy="204825"/>
          </a:xfrm>
        </p:grpSpPr>
        <p:sp>
          <p:nvSpPr>
            <p:cNvPr id="8507" name="Google Shape;8507;p79"/>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9"/>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9"/>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9"/>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79"/>
          <p:cNvGrpSpPr/>
          <p:nvPr/>
        </p:nvGrpSpPr>
        <p:grpSpPr>
          <a:xfrm>
            <a:off x="3276673" y="2898036"/>
            <a:ext cx="348040" cy="328352"/>
            <a:chOff x="2792800" y="3228700"/>
            <a:chExt cx="267950" cy="251900"/>
          </a:xfrm>
        </p:grpSpPr>
        <p:sp>
          <p:nvSpPr>
            <p:cNvPr id="8512" name="Google Shape;8512;p79"/>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9"/>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9"/>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9"/>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9"/>
          <p:cNvGrpSpPr/>
          <p:nvPr/>
        </p:nvGrpSpPr>
        <p:grpSpPr>
          <a:xfrm>
            <a:off x="4027567" y="2898036"/>
            <a:ext cx="348820" cy="328286"/>
            <a:chOff x="3370900" y="3228700"/>
            <a:chExt cx="268550" cy="251850"/>
          </a:xfrm>
        </p:grpSpPr>
        <p:sp>
          <p:nvSpPr>
            <p:cNvPr id="8517" name="Google Shape;8517;p79"/>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9"/>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9"/>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9"/>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9"/>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9"/>
          <p:cNvGrpSpPr/>
          <p:nvPr/>
        </p:nvGrpSpPr>
        <p:grpSpPr>
          <a:xfrm>
            <a:off x="4778461" y="2887901"/>
            <a:ext cx="350346" cy="350055"/>
            <a:chOff x="3949000" y="3220925"/>
            <a:chExt cx="269725" cy="268550"/>
          </a:xfrm>
        </p:grpSpPr>
        <p:sp>
          <p:nvSpPr>
            <p:cNvPr id="8523" name="Google Shape;8523;p79"/>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9"/>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9"/>
          <p:cNvGrpSpPr/>
          <p:nvPr/>
        </p:nvGrpSpPr>
        <p:grpSpPr>
          <a:xfrm>
            <a:off x="5532440" y="2887934"/>
            <a:ext cx="348040" cy="349273"/>
            <a:chOff x="4529475" y="3220950"/>
            <a:chExt cx="267950" cy="267950"/>
          </a:xfrm>
        </p:grpSpPr>
        <p:sp>
          <p:nvSpPr>
            <p:cNvPr id="8526" name="Google Shape;8526;p79"/>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9"/>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79"/>
          <p:cNvGrpSpPr/>
          <p:nvPr/>
        </p:nvGrpSpPr>
        <p:grpSpPr>
          <a:xfrm>
            <a:off x="6285672" y="2887151"/>
            <a:ext cx="348008" cy="350055"/>
            <a:chOff x="5109375" y="3220350"/>
            <a:chExt cx="267925" cy="268550"/>
          </a:xfrm>
        </p:grpSpPr>
        <p:sp>
          <p:nvSpPr>
            <p:cNvPr id="8529" name="Google Shape;8529;p79"/>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9"/>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9"/>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79"/>
          <p:cNvGrpSpPr/>
          <p:nvPr/>
        </p:nvGrpSpPr>
        <p:grpSpPr>
          <a:xfrm>
            <a:off x="7047379" y="2887901"/>
            <a:ext cx="327907" cy="349305"/>
            <a:chOff x="5695800" y="3220925"/>
            <a:chExt cx="252450" cy="267975"/>
          </a:xfrm>
        </p:grpSpPr>
        <p:sp>
          <p:nvSpPr>
            <p:cNvPr id="8533" name="Google Shape;8533;p79"/>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9"/>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9"/>
          <p:cNvGrpSpPr/>
          <p:nvPr/>
        </p:nvGrpSpPr>
        <p:grpSpPr>
          <a:xfrm>
            <a:off x="7787428" y="3476953"/>
            <a:ext cx="348040" cy="286477"/>
            <a:chOff x="6265550" y="3672825"/>
            <a:chExt cx="267950" cy="219775"/>
          </a:xfrm>
        </p:grpSpPr>
        <p:sp>
          <p:nvSpPr>
            <p:cNvPr id="8536" name="Google Shape;8536;p79"/>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9"/>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9"/>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9"/>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9"/>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1" name="Google Shape;8541;p79"/>
          <p:cNvSpPr/>
          <p:nvPr/>
        </p:nvSpPr>
        <p:spPr>
          <a:xfrm>
            <a:off x="7075803"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2" name="Google Shape;8542;p79"/>
          <p:cNvGrpSpPr/>
          <p:nvPr/>
        </p:nvGrpSpPr>
        <p:grpSpPr>
          <a:xfrm>
            <a:off x="6284893" y="3466883"/>
            <a:ext cx="350346" cy="307333"/>
            <a:chOff x="5108775" y="3665100"/>
            <a:chExt cx="269725" cy="235775"/>
          </a:xfrm>
        </p:grpSpPr>
        <p:sp>
          <p:nvSpPr>
            <p:cNvPr id="8543" name="Google Shape;8543;p79"/>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9"/>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9"/>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9"/>
          <p:cNvGrpSpPr/>
          <p:nvPr/>
        </p:nvGrpSpPr>
        <p:grpSpPr>
          <a:xfrm>
            <a:off x="5533219" y="3446092"/>
            <a:ext cx="371745" cy="349077"/>
            <a:chOff x="4530075" y="3649150"/>
            <a:chExt cx="286200" cy="267800"/>
          </a:xfrm>
        </p:grpSpPr>
        <p:sp>
          <p:nvSpPr>
            <p:cNvPr id="8547" name="Google Shape;8547;p79"/>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9"/>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79"/>
          <p:cNvGrpSpPr/>
          <p:nvPr/>
        </p:nvGrpSpPr>
        <p:grpSpPr>
          <a:xfrm>
            <a:off x="4780019" y="3444756"/>
            <a:ext cx="351125" cy="350413"/>
            <a:chOff x="3950200" y="3648125"/>
            <a:chExt cx="270325" cy="268825"/>
          </a:xfrm>
        </p:grpSpPr>
        <p:sp>
          <p:nvSpPr>
            <p:cNvPr id="8550" name="Google Shape;8550;p79"/>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9"/>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9"/>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9"/>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9"/>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9"/>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9"/>
          <p:cNvGrpSpPr/>
          <p:nvPr/>
        </p:nvGrpSpPr>
        <p:grpSpPr>
          <a:xfrm>
            <a:off x="4079393" y="3445147"/>
            <a:ext cx="245167" cy="350022"/>
            <a:chOff x="3410800" y="3648425"/>
            <a:chExt cx="188750" cy="268525"/>
          </a:xfrm>
        </p:grpSpPr>
        <p:sp>
          <p:nvSpPr>
            <p:cNvPr id="8557" name="Google Shape;8557;p79"/>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9"/>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9"/>
          <p:cNvGrpSpPr/>
          <p:nvPr/>
        </p:nvGrpSpPr>
        <p:grpSpPr>
          <a:xfrm>
            <a:off x="3276673" y="3445147"/>
            <a:ext cx="348040" cy="350022"/>
            <a:chOff x="2792800" y="3648425"/>
            <a:chExt cx="267950" cy="268525"/>
          </a:xfrm>
        </p:grpSpPr>
        <p:sp>
          <p:nvSpPr>
            <p:cNvPr id="8560" name="Google Shape;8560;p79"/>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9"/>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9"/>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9"/>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4" name="Google Shape;8564;p79"/>
          <p:cNvSpPr/>
          <p:nvPr/>
        </p:nvSpPr>
        <p:spPr>
          <a:xfrm>
            <a:off x="2523402"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9"/>
          <p:cNvSpPr/>
          <p:nvPr/>
        </p:nvSpPr>
        <p:spPr>
          <a:xfrm>
            <a:off x="2648677"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6" name="Google Shape;8566;p79"/>
          <p:cNvGrpSpPr/>
          <p:nvPr/>
        </p:nvGrpSpPr>
        <p:grpSpPr>
          <a:xfrm>
            <a:off x="1814338" y="3445929"/>
            <a:ext cx="266827" cy="350022"/>
            <a:chOff x="1666975" y="3649025"/>
            <a:chExt cx="205425" cy="268525"/>
          </a:xfrm>
        </p:grpSpPr>
        <p:sp>
          <p:nvSpPr>
            <p:cNvPr id="8567" name="Google Shape;8567;p79"/>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9"/>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79"/>
          <p:cNvGrpSpPr/>
          <p:nvPr/>
        </p:nvGrpSpPr>
        <p:grpSpPr>
          <a:xfrm>
            <a:off x="1073511" y="3445734"/>
            <a:ext cx="244388" cy="349436"/>
            <a:chOff x="1096625" y="3648875"/>
            <a:chExt cx="188150" cy="268075"/>
          </a:xfrm>
        </p:grpSpPr>
        <p:sp>
          <p:nvSpPr>
            <p:cNvPr id="8570" name="Google Shape;8570;p79"/>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9"/>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9"/>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9"/>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79"/>
          <p:cNvGrpSpPr/>
          <p:nvPr/>
        </p:nvGrpSpPr>
        <p:grpSpPr>
          <a:xfrm>
            <a:off x="1020938" y="4003045"/>
            <a:ext cx="348787" cy="349338"/>
            <a:chOff x="1056150" y="4076425"/>
            <a:chExt cx="268525" cy="268000"/>
          </a:xfrm>
        </p:grpSpPr>
        <p:sp>
          <p:nvSpPr>
            <p:cNvPr id="8575" name="Google Shape;8575;p79"/>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9"/>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9"/>
          <p:cNvGrpSpPr/>
          <p:nvPr/>
        </p:nvGrpSpPr>
        <p:grpSpPr>
          <a:xfrm>
            <a:off x="1835218" y="4003110"/>
            <a:ext cx="225067" cy="349273"/>
            <a:chOff x="1683050" y="4076475"/>
            <a:chExt cx="173275" cy="267950"/>
          </a:xfrm>
        </p:grpSpPr>
        <p:sp>
          <p:nvSpPr>
            <p:cNvPr id="8578" name="Google Shape;8578;p79"/>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9"/>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9"/>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9"/>
          <p:cNvGrpSpPr/>
          <p:nvPr/>
        </p:nvGrpSpPr>
        <p:grpSpPr>
          <a:xfrm>
            <a:off x="2523473" y="4024846"/>
            <a:ext cx="351125" cy="306388"/>
            <a:chOff x="2212925" y="4093150"/>
            <a:chExt cx="270325" cy="235050"/>
          </a:xfrm>
        </p:grpSpPr>
        <p:sp>
          <p:nvSpPr>
            <p:cNvPr id="8582" name="Google Shape;8582;p79"/>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9"/>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9"/>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9"/>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79"/>
          <p:cNvGrpSpPr/>
          <p:nvPr/>
        </p:nvGrpSpPr>
        <p:grpSpPr>
          <a:xfrm>
            <a:off x="3276673" y="4003110"/>
            <a:ext cx="348820" cy="349957"/>
            <a:chOff x="2792800" y="4076475"/>
            <a:chExt cx="268550" cy="268475"/>
          </a:xfrm>
        </p:grpSpPr>
        <p:sp>
          <p:nvSpPr>
            <p:cNvPr id="8587" name="Google Shape;8587;p79"/>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9"/>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9"/>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79"/>
          <p:cNvGrpSpPr/>
          <p:nvPr/>
        </p:nvGrpSpPr>
        <p:grpSpPr>
          <a:xfrm>
            <a:off x="4069326" y="4003110"/>
            <a:ext cx="265300" cy="349273"/>
            <a:chOff x="3403050" y="4076475"/>
            <a:chExt cx="204250" cy="267950"/>
          </a:xfrm>
        </p:grpSpPr>
        <p:sp>
          <p:nvSpPr>
            <p:cNvPr id="8591" name="Google Shape;8591;p79"/>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9"/>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79"/>
          <p:cNvGrpSpPr/>
          <p:nvPr/>
        </p:nvGrpSpPr>
        <p:grpSpPr>
          <a:xfrm>
            <a:off x="4773038" y="4002556"/>
            <a:ext cx="364277" cy="350316"/>
            <a:chOff x="3944825" y="4076050"/>
            <a:chExt cx="280450" cy="268750"/>
          </a:xfrm>
        </p:grpSpPr>
        <p:sp>
          <p:nvSpPr>
            <p:cNvPr id="8594" name="Google Shape;8594;p79"/>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9"/>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79"/>
          <p:cNvGrpSpPr/>
          <p:nvPr/>
        </p:nvGrpSpPr>
        <p:grpSpPr>
          <a:xfrm>
            <a:off x="5574199" y="4003110"/>
            <a:ext cx="265300" cy="349273"/>
            <a:chOff x="4561625" y="4076475"/>
            <a:chExt cx="204250" cy="267950"/>
          </a:xfrm>
        </p:grpSpPr>
        <p:sp>
          <p:nvSpPr>
            <p:cNvPr id="8597" name="Google Shape;8597;p79"/>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9"/>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9"/>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9"/>
          <p:cNvGrpSpPr/>
          <p:nvPr/>
        </p:nvGrpSpPr>
        <p:grpSpPr>
          <a:xfrm>
            <a:off x="6285672" y="4044268"/>
            <a:ext cx="357295" cy="266403"/>
            <a:chOff x="5109375" y="4108050"/>
            <a:chExt cx="275075" cy="204375"/>
          </a:xfrm>
        </p:grpSpPr>
        <p:sp>
          <p:nvSpPr>
            <p:cNvPr id="8601" name="Google Shape;8601;p79"/>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9"/>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9"/>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9"/>
          <p:cNvGrpSpPr/>
          <p:nvPr/>
        </p:nvGrpSpPr>
        <p:grpSpPr>
          <a:xfrm>
            <a:off x="7046023" y="4003110"/>
            <a:ext cx="329736" cy="350055"/>
            <a:chOff x="5694756" y="4076475"/>
            <a:chExt cx="253858" cy="268550"/>
          </a:xfrm>
        </p:grpSpPr>
        <p:sp>
          <p:nvSpPr>
            <p:cNvPr id="8605" name="Google Shape;8605;p79"/>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9"/>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9"/>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9"/>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9"/>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9"/>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9"/>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9"/>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79"/>
          <p:cNvGrpSpPr/>
          <p:nvPr/>
        </p:nvGrpSpPr>
        <p:grpSpPr>
          <a:xfrm>
            <a:off x="7786064" y="4003110"/>
            <a:ext cx="350183" cy="349501"/>
            <a:chOff x="6264500" y="4076475"/>
            <a:chExt cx="269600" cy="268125"/>
          </a:xfrm>
        </p:grpSpPr>
        <p:sp>
          <p:nvSpPr>
            <p:cNvPr id="8614" name="Google Shape;8614;p79"/>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9"/>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9"/>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9"/>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9"/>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9"/>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9"/>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1" name="Google Shape;8621;p79"/>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Digital Marketing</a:t>
            </a:r>
            <a:endParaRPr sz="1600">
              <a:solidFill>
                <a:schemeClr val="lt1"/>
              </a:solidFill>
            </a:endParaRPr>
          </a:p>
        </p:txBody>
      </p:sp>
      <p:sp>
        <p:nvSpPr>
          <p:cNvPr id="8622" name="Google Shape;8622;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26"/>
        <p:cNvGrpSpPr/>
        <p:nvPr/>
      </p:nvGrpSpPr>
      <p:grpSpPr>
        <a:xfrm>
          <a:off x="0" y="0"/>
          <a:ext cx="0" cy="0"/>
          <a:chOff x="0" y="0"/>
          <a:chExt cx="0" cy="0"/>
        </a:xfrm>
      </p:grpSpPr>
      <p:sp>
        <p:nvSpPr>
          <p:cNvPr id="8627" name="Google Shape;8627;p80"/>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8" name="Google Shape;8628;p80"/>
          <p:cNvGrpSpPr/>
          <p:nvPr/>
        </p:nvGrpSpPr>
        <p:grpSpPr>
          <a:xfrm>
            <a:off x="6285540" y="4003061"/>
            <a:ext cx="349710" cy="349784"/>
            <a:chOff x="6281267" y="4151023"/>
            <a:chExt cx="348838" cy="348877"/>
          </a:xfrm>
        </p:grpSpPr>
        <p:sp>
          <p:nvSpPr>
            <p:cNvPr id="8629" name="Google Shape;8629;p80"/>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0"/>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0"/>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0"/>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0"/>
          <p:cNvGrpSpPr/>
          <p:nvPr/>
        </p:nvGrpSpPr>
        <p:grpSpPr>
          <a:xfrm>
            <a:off x="7804020" y="4003061"/>
            <a:ext cx="335746" cy="349778"/>
            <a:chOff x="7795960" y="4151023"/>
            <a:chExt cx="334909" cy="348871"/>
          </a:xfrm>
        </p:grpSpPr>
        <p:sp>
          <p:nvSpPr>
            <p:cNvPr id="8634" name="Google Shape;8634;p80"/>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0"/>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0"/>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0"/>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0"/>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80"/>
          <p:cNvGrpSpPr/>
          <p:nvPr/>
        </p:nvGrpSpPr>
        <p:grpSpPr>
          <a:xfrm>
            <a:off x="7041664" y="1788845"/>
            <a:ext cx="349743" cy="309344"/>
            <a:chOff x="7035505" y="1942549"/>
            <a:chExt cx="348871" cy="308541"/>
          </a:xfrm>
        </p:grpSpPr>
        <p:sp>
          <p:nvSpPr>
            <p:cNvPr id="8640" name="Google Shape;8640;p80"/>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0"/>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0"/>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80"/>
          <p:cNvGrpSpPr/>
          <p:nvPr/>
        </p:nvGrpSpPr>
        <p:grpSpPr>
          <a:xfrm>
            <a:off x="1789099" y="2887027"/>
            <a:ext cx="276681" cy="349002"/>
            <a:chOff x="1796039" y="3037884"/>
            <a:chExt cx="275991" cy="348097"/>
          </a:xfrm>
        </p:grpSpPr>
        <p:sp>
          <p:nvSpPr>
            <p:cNvPr id="8644" name="Google Shape;8644;p80"/>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0"/>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0"/>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0"/>
          <p:cNvGrpSpPr/>
          <p:nvPr/>
        </p:nvGrpSpPr>
        <p:grpSpPr>
          <a:xfrm>
            <a:off x="4019454" y="3445061"/>
            <a:ext cx="349710" cy="348968"/>
            <a:chOff x="4020831" y="3594470"/>
            <a:chExt cx="348838" cy="348063"/>
          </a:xfrm>
        </p:grpSpPr>
        <p:sp>
          <p:nvSpPr>
            <p:cNvPr id="8648" name="Google Shape;8648;p80"/>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0"/>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0"/>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0"/>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80"/>
          <p:cNvGrpSpPr/>
          <p:nvPr/>
        </p:nvGrpSpPr>
        <p:grpSpPr>
          <a:xfrm>
            <a:off x="7086762" y="4003001"/>
            <a:ext cx="259589" cy="349845"/>
            <a:chOff x="7086762" y="4003001"/>
            <a:chExt cx="259589" cy="349845"/>
          </a:xfrm>
        </p:grpSpPr>
        <p:sp>
          <p:nvSpPr>
            <p:cNvPr id="8653" name="Google Shape;8653;p80"/>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4" name="Google Shape;8654;p80"/>
            <p:cNvGrpSpPr/>
            <p:nvPr/>
          </p:nvGrpSpPr>
          <p:grpSpPr>
            <a:xfrm>
              <a:off x="7086762" y="4059031"/>
              <a:ext cx="259589" cy="293816"/>
              <a:chOff x="7080490" y="4206848"/>
              <a:chExt cx="258941" cy="293054"/>
            </a:xfrm>
          </p:grpSpPr>
          <p:sp>
            <p:nvSpPr>
              <p:cNvPr id="8655" name="Google Shape;8655;p80"/>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0"/>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0"/>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0"/>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0"/>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0"/>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61" name="Google Shape;8661;p80"/>
          <p:cNvGrpSpPr/>
          <p:nvPr/>
        </p:nvGrpSpPr>
        <p:grpSpPr>
          <a:xfrm>
            <a:off x="2508740" y="2922012"/>
            <a:ext cx="348937" cy="278248"/>
            <a:chOff x="2513885" y="3072778"/>
            <a:chExt cx="348066" cy="277527"/>
          </a:xfrm>
        </p:grpSpPr>
        <p:sp>
          <p:nvSpPr>
            <p:cNvPr id="8662" name="Google Shape;8662;p80"/>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0"/>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0"/>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0"/>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0"/>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0"/>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0"/>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0"/>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0" name="Google Shape;8670;p80"/>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0"/>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0"/>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0"/>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4" name="Google Shape;8674;p80"/>
          <p:cNvGrpSpPr/>
          <p:nvPr/>
        </p:nvGrpSpPr>
        <p:grpSpPr>
          <a:xfrm>
            <a:off x="4774827" y="3465262"/>
            <a:ext cx="349710" cy="308560"/>
            <a:chOff x="4774321" y="3614619"/>
            <a:chExt cx="348838" cy="307760"/>
          </a:xfrm>
        </p:grpSpPr>
        <p:sp>
          <p:nvSpPr>
            <p:cNvPr id="8675" name="Google Shape;8675;p80"/>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0"/>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0"/>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0"/>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0"/>
          <p:cNvGrpSpPr/>
          <p:nvPr/>
        </p:nvGrpSpPr>
        <p:grpSpPr>
          <a:xfrm>
            <a:off x="1753367" y="2329124"/>
            <a:ext cx="351277" cy="348085"/>
            <a:chOff x="1760396" y="2481428"/>
            <a:chExt cx="350401" cy="347182"/>
          </a:xfrm>
        </p:grpSpPr>
        <p:sp>
          <p:nvSpPr>
            <p:cNvPr id="8680" name="Google Shape;8680;p80"/>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0"/>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0"/>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80"/>
          <p:cNvGrpSpPr/>
          <p:nvPr/>
        </p:nvGrpSpPr>
        <p:grpSpPr>
          <a:xfrm>
            <a:off x="997211" y="2347661"/>
            <a:ext cx="349743" cy="309344"/>
            <a:chOff x="1006125" y="2499916"/>
            <a:chExt cx="348871" cy="308541"/>
          </a:xfrm>
        </p:grpSpPr>
        <p:sp>
          <p:nvSpPr>
            <p:cNvPr id="8684" name="Google Shape;8684;p80"/>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0"/>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0"/>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80"/>
          <p:cNvGrpSpPr/>
          <p:nvPr/>
        </p:nvGrpSpPr>
        <p:grpSpPr>
          <a:xfrm>
            <a:off x="5530167" y="4003061"/>
            <a:ext cx="349743" cy="349784"/>
            <a:chOff x="5527778" y="4151023"/>
            <a:chExt cx="348871" cy="348877"/>
          </a:xfrm>
        </p:grpSpPr>
        <p:sp>
          <p:nvSpPr>
            <p:cNvPr id="8688" name="Google Shape;8688;p80"/>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0"/>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0"/>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80"/>
          <p:cNvGrpSpPr/>
          <p:nvPr/>
        </p:nvGrpSpPr>
        <p:grpSpPr>
          <a:xfrm>
            <a:off x="7831236" y="1768839"/>
            <a:ext cx="281352" cy="349590"/>
            <a:chOff x="7823108" y="1922595"/>
            <a:chExt cx="280651" cy="348683"/>
          </a:xfrm>
        </p:grpSpPr>
        <p:sp>
          <p:nvSpPr>
            <p:cNvPr id="8692" name="Google Shape;8692;p80"/>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0"/>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0"/>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0"/>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0"/>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0"/>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0"/>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0"/>
          <p:cNvGrpSpPr/>
          <p:nvPr/>
        </p:nvGrpSpPr>
        <p:grpSpPr>
          <a:xfrm>
            <a:off x="6286323" y="1768643"/>
            <a:ext cx="348927" cy="349783"/>
            <a:chOff x="6282048" y="1922400"/>
            <a:chExt cx="348057" cy="348876"/>
          </a:xfrm>
        </p:grpSpPr>
        <p:sp>
          <p:nvSpPr>
            <p:cNvPr id="8700" name="Google Shape;8700;p80"/>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0"/>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0"/>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0"/>
          <p:cNvGrpSpPr/>
          <p:nvPr/>
        </p:nvGrpSpPr>
        <p:grpSpPr>
          <a:xfrm>
            <a:off x="5537183" y="1768643"/>
            <a:ext cx="336497" cy="349778"/>
            <a:chOff x="5534776" y="1922400"/>
            <a:chExt cx="335657" cy="348871"/>
          </a:xfrm>
        </p:grpSpPr>
        <p:sp>
          <p:nvSpPr>
            <p:cNvPr id="8704" name="Google Shape;8704;p80"/>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0"/>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0"/>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0"/>
          <p:cNvGrpSpPr/>
          <p:nvPr/>
        </p:nvGrpSpPr>
        <p:grpSpPr>
          <a:xfrm>
            <a:off x="4774827" y="1768643"/>
            <a:ext cx="349710" cy="349781"/>
            <a:chOff x="4774321" y="1922400"/>
            <a:chExt cx="348838" cy="348874"/>
          </a:xfrm>
        </p:grpSpPr>
        <p:sp>
          <p:nvSpPr>
            <p:cNvPr id="8708" name="Google Shape;8708;p80"/>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0"/>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0"/>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0"/>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0"/>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0"/>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0"/>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0"/>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0"/>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0"/>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0"/>
          <p:cNvGrpSpPr/>
          <p:nvPr/>
        </p:nvGrpSpPr>
        <p:grpSpPr>
          <a:xfrm>
            <a:off x="4063736" y="1768643"/>
            <a:ext cx="261149" cy="349778"/>
            <a:chOff x="4065003" y="1922400"/>
            <a:chExt cx="260498" cy="348871"/>
          </a:xfrm>
        </p:grpSpPr>
        <p:sp>
          <p:nvSpPr>
            <p:cNvPr id="8719" name="Google Shape;8719;p80"/>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0"/>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80"/>
          <p:cNvGrpSpPr/>
          <p:nvPr/>
        </p:nvGrpSpPr>
        <p:grpSpPr>
          <a:xfrm>
            <a:off x="2508740" y="1781077"/>
            <a:ext cx="349710" cy="325661"/>
            <a:chOff x="2513885" y="1934802"/>
            <a:chExt cx="348838" cy="324816"/>
          </a:xfrm>
        </p:grpSpPr>
        <p:sp>
          <p:nvSpPr>
            <p:cNvPr id="8722" name="Google Shape;8722;p80"/>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0"/>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0"/>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0"/>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0"/>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0"/>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0"/>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0"/>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0"/>
          <p:cNvGrpSpPr/>
          <p:nvPr/>
        </p:nvGrpSpPr>
        <p:grpSpPr>
          <a:xfrm>
            <a:off x="1752584" y="1784178"/>
            <a:ext cx="349743" cy="318684"/>
            <a:chOff x="1759614" y="1937894"/>
            <a:chExt cx="348871" cy="317857"/>
          </a:xfrm>
        </p:grpSpPr>
        <p:sp>
          <p:nvSpPr>
            <p:cNvPr id="8731" name="Google Shape;8731;p80"/>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0"/>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0"/>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0"/>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0"/>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80"/>
          <p:cNvGrpSpPr/>
          <p:nvPr/>
        </p:nvGrpSpPr>
        <p:grpSpPr>
          <a:xfrm>
            <a:off x="1052392" y="1768643"/>
            <a:ext cx="240167" cy="349785"/>
            <a:chOff x="1061169" y="1922400"/>
            <a:chExt cx="239568" cy="348878"/>
          </a:xfrm>
        </p:grpSpPr>
        <p:sp>
          <p:nvSpPr>
            <p:cNvPr id="8737" name="Google Shape;8737;p80"/>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0"/>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0"/>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0"/>
          <p:cNvGrpSpPr/>
          <p:nvPr/>
        </p:nvGrpSpPr>
        <p:grpSpPr>
          <a:xfrm>
            <a:off x="3262547" y="2914996"/>
            <a:ext cx="348927" cy="293026"/>
            <a:chOff x="3265812" y="3065780"/>
            <a:chExt cx="348057" cy="292266"/>
          </a:xfrm>
        </p:grpSpPr>
        <p:sp>
          <p:nvSpPr>
            <p:cNvPr id="8741" name="Google Shape;8741;p80"/>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0"/>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0"/>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80"/>
          <p:cNvGrpSpPr/>
          <p:nvPr/>
        </p:nvGrpSpPr>
        <p:grpSpPr>
          <a:xfrm>
            <a:off x="997211" y="2914996"/>
            <a:ext cx="349749" cy="292249"/>
            <a:chOff x="1006125" y="3065780"/>
            <a:chExt cx="348877" cy="291491"/>
          </a:xfrm>
        </p:grpSpPr>
        <p:sp>
          <p:nvSpPr>
            <p:cNvPr id="8745" name="Google Shape;8745;p80"/>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0"/>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0"/>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0"/>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0"/>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80"/>
          <p:cNvGrpSpPr/>
          <p:nvPr/>
        </p:nvGrpSpPr>
        <p:grpSpPr>
          <a:xfrm>
            <a:off x="7797037" y="2327460"/>
            <a:ext cx="349752" cy="349750"/>
            <a:chOff x="7788994" y="2479767"/>
            <a:chExt cx="348880" cy="348843"/>
          </a:xfrm>
        </p:grpSpPr>
        <p:sp>
          <p:nvSpPr>
            <p:cNvPr id="8751" name="Google Shape;8751;p80"/>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0"/>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0"/>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0"/>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0"/>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0"/>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0"/>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0"/>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0"/>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0"/>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0"/>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80"/>
          <p:cNvGrpSpPr/>
          <p:nvPr/>
        </p:nvGrpSpPr>
        <p:grpSpPr>
          <a:xfrm>
            <a:off x="7061113" y="2327460"/>
            <a:ext cx="310096" cy="349426"/>
            <a:chOff x="7054905" y="2479767"/>
            <a:chExt cx="309323" cy="348520"/>
          </a:xfrm>
        </p:grpSpPr>
        <p:sp>
          <p:nvSpPr>
            <p:cNvPr id="8763" name="Google Shape;8763;p80"/>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0"/>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0"/>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0"/>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0"/>
          <p:cNvGrpSpPr/>
          <p:nvPr/>
        </p:nvGrpSpPr>
        <p:grpSpPr>
          <a:xfrm>
            <a:off x="6323622" y="2327460"/>
            <a:ext cx="274332" cy="349751"/>
            <a:chOff x="6319254" y="2479767"/>
            <a:chExt cx="273648" cy="348844"/>
          </a:xfrm>
        </p:grpSpPr>
        <p:sp>
          <p:nvSpPr>
            <p:cNvPr id="8768" name="Google Shape;8768;p80"/>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0"/>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0"/>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0"/>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80"/>
          <p:cNvGrpSpPr/>
          <p:nvPr/>
        </p:nvGrpSpPr>
        <p:grpSpPr>
          <a:xfrm>
            <a:off x="5530167" y="2327460"/>
            <a:ext cx="349748" cy="349753"/>
            <a:chOff x="5527778" y="2479767"/>
            <a:chExt cx="348876" cy="348846"/>
          </a:xfrm>
        </p:grpSpPr>
        <p:sp>
          <p:nvSpPr>
            <p:cNvPr id="8773" name="Google Shape;8773;p80"/>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0"/>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0"/>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0"/>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0"/>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0"/>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80"/>
          <p:cNvGrpSpPr/>
          <p:nvPr/>
        </p:nvGrpSpPr>
        <p:grpSpPr>
          <a:xfrm>
            <a:off x="4774827" y="2327460"/>
            <a:ext cx="349716" cy="349752"/>
            <a:chOff x="4774321" y="2479767"/>
            <a:chExt cx="348844" cy="348845"/>
          </a:xfrm>
        </p:grpSpPr>
        <p:sp>
          <p:nvSpPr>
            <p:cNvPr id="8780" name="Google Shape;8780;p80"/>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0"/>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0"/>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0"/>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0"/>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0"/>
          <p:cNvGrpSpPr/>
          <p:nvPr/>
        </p:nvGrpSpPr>
        <p:grpSpPr>
          <a:xfrm>
            <a:off x="4019454" y="2376413"/>
            <a:ext cx="349719" cy="251846"/>
            <a:chOff x="4020831" y="2528594"/>
            <a:chExt cx="348847" cy="251193"/>
          </a:xfrm>
        </p:grpSpPr>
        <p:sp>
          <p:nvSpPr>
            <p:cNvPr id="8786" name="Google Shape;8786;p80"/>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0"/>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0"/>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0"/>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0"/>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0"/>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0"/>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0"/>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0"/>
          <p:cNvGrpSpPr/>
          <p:nvPr/>
        </p:nvGrpSpPr>
        <p:grpSpPr>
          <a:xfrm>
            <a:off x="3274980" y="2348445"/>
            <a:ext cx="349710" cy="307784"/>
            <a:chOff x="3278214" y="2500698"/>
            <a:chExt cx="348838" cy="306985"/>
          </a:xfrm>
        </p:grpSpPr>
        <p:sp>
          <p:nvSpPr>
            <p:cNvPr id="8795" name="Google Shape;8795;p80"/>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0"/>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0"/>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0"/>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0"/>
          <p:cNvGrpSpPr/>
          <p:nvPr/>
        </p:nvGrpSpPr>
        <p:grpSpPr>
          <a:xfrm>
            <a:off x="2508740" y="2327460"/>
            <a:ext cx="355943" cy="350530"/>
            <a:chOff x="2513885" y="2479767"/>
            <a:chExt cx="355055" cy="349621"/>
          </a:xfrm>
        </p:grpSpPr>
        <p:sp>
          <p:nvSpPr>
            <p:cNvPr id="8800" name="Google Shape;8800;p80"/>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0"/>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0"/>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0"/>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0"/>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0"/>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0"/>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80"/>
          <p:cNvGrpSpPr/>
          <p:nvPr/>
        </p:nvGrpSpPr>
        <p:grpSpPr>
          <a:xfrm>
            <a:off x="5530950" y="3445126"/>
            <a:ext cx="331868" cy="348902"/>
            <a:chOff x="5528559" y="3594535"/>
            <a:chExt cx="331041" cy="347997"/>
          </a:xfrm>
        </p:grpSpPr>
        <p:sp>
          <p:nvSpPr>
            <p:cNvPr id="8808" name="Google Shape;8808;p80"/>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0"/>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0"/>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1" name="Google Shape;8811;p80"/>
          <p:cNvGrpSpPr/>
          <p:nvPr/>
        </p:nvGrpSpPr>
        <p:grpSpPr>
          <a:xfrm>
            <a:off x="3216698" y="3443886"/>
            <a:ext cx="404531" cy="350142"/>
            <a:chOff x="3220078" y="3593298"/>
            <a:chExt cx="403522" cy="349234"/>
          </a:xfrm>
        </p:grpSpPr>
        <p:sp>
          <p:nvSpPr>
            <p:cNvPr id="8812" name="Google Shape;8812;p80"/>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0"/>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0"/>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80"/>
          <p:cNvGrpSpPr/>
          <p:nvPr/>
        </p:nvGrpSpPr>
        <p:grpSpPr>
          <a:xfrm>
            <a:off x="2507957" y="3445061"/>
            <a:ext cx="349710" cy="349752"/>
            <a:chOff x="2513104" y="3594470"/>
            <a:chExt cx="348838" cy="348845"/>
          </a:xfrm>
        </p:grpSpPr>
        <p:sp>
          <p:nvSpPr>
            <p:cNvPr id="8816" name="Google Shape;8816;p80"/>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0"/>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0"/>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0"/>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0"/>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0"/>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0"/>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0"/>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0"/>
          <p:cNvGrpSpPr/>
          <p:nvPr/>
        </p:nvGrpSpPr>
        <p:grpSpPr>
          <a:xfrm>
            <a:off x="1752584" y="3501781"/>
            <a:ext cx="349751" cy="235526"/>
            <a:chOff x="1759614" y="3651043"/>
            <a:chExt cx="348879" cy="234916"/>
          </a:xfrm>
        </p:grpSpPr>
        <p:sp>
          <p:nvSpPr>
            <p:cNvPr id="8825" name="Google Shape;8825;p80"/>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0"/>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0"/>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80"/>
          <p:cNvGrpSpPr/>
          <p:nvPr/>
        </p:nvGrpSpPr>
        <p:grpSpPr>
          <a:xfrm>
            <a:off x="997211" y="3469929"/>
            <a:ext cx="349743" cy="299233"/>
            <a:chOff x="1006125" y="3619273"/>
            <a:chExt cx="348871" cy="298457"/>
          </a:xfrm>
        </p:grpSpPr>
        <p:sp>
          <p:nvSpPr>
            <p:cNvPr id="8829" name="Google Shape;8829;p80"/>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0"/>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0"/>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0"/>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0"/>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0"/>
          <p:cNvGrpSpPr/>
          <p:nvPr/>
        </p:nvGrpSpPr>
        <p:grpSpPr>
          <a:xfrm>
            <a:off x="7797037" y="2937351"/>
            <a:ext cx="349751" cy="248156"/>
            <a:chOff x="7788994" y="3088077"/>
            <a:chExt cx="348878" cy="247513"/>
          </a:xfrm>
        </p:grpSpPr>
        <p:sp>
          <p:nvSpPr>
            <p:cNvPr id="8835" name="Google Shape;8835;p80"/>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0"/>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0"/>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0"/>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0"/>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0"/>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0"/>
          <p:cNvGrpSpPr/>
          <p:nvPr/>
        </p:nvGrpSpPr>
        <p:grpSpPr>
          <a:xfrm>
            <a:off x="7041664" y="2886244"/>
            <a:ext cx="349748" cy="349784"/>
            <a:chOff x="7035505" y="3037102"/>
            <a:chExt cx="348876" cy="348877"/>
          </a:xfrm>
        </p:grpSpPr>
        <p:sp>
          <p:nvSpPr>
            <p:cNvPr id="8842" name="Google Shape;8842;p80"/>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0"/>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0"/>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0"/>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0"/>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0"/>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0"/>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80"/>
          <p:cNvGrpSpPr/>
          <p:nvPr/>
        </p:nvGrpSpPr>
        <p:grpSpPr>
          <a:xfrm>
            <a:off x="6285540" y="2886244"/>
            <a:ext cx="349716" cy="349784"/>
            <a:chOff x="6281267" y="3037102"/>
            <a:chExt cx="348844" cy="348877"/>
          </a:xfrm>
        </p:grpSpPr>
        <p:sp>
          <p:nvSpPr>
            <p:cNvPr id="8850" name="Google Shape;8850;p80"/>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0"/>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0"/>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0"/>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0"/>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80"/>
          <p:cNvGrpSpPr/>
          <p:nvPr/>
        </p:nvGrpSpPr>
        <p:grpSpPr>
          <a:xfrm>
            <a:off x="4774827" y="4032596"/>
            <a:ext cx="349716" cy="291498"/>
            <a:chOff x="4774321" y="4180482"/>
            <a:chExt cx="348844" cy="290743"/>
          </a:xfrm>
        </p:grpSpPr>
        <p:sp>
          <p:nvSpPr>
            <p:cNvPr id="8856" name="Google Shape;8856;p80"/>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0"/>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0"/>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0"/>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0"/>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0"/>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80"/>
          <p:cNvGrpSpPr/>
          <p:nvPr/>
        </p:nvGrpSpPr>
        <p:grpSpPr>
          <a:xfrm>
            <a:off x="5571349" y="2886244"/>
            <a:ext cx="267387" cy="349783"/>
            <a:chOff x="5568857" y="3037102"/>
            <a:chExt cx="266720" cy="348876"/>
          </a:xfrm>
        </p:grpSpPr>
        <p:sp>
          <p:nvSpPr>
            <p:cNvPr id="8863" name="Google Shape;8863;p80"/>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0"/>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0"/>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80"/>
          <p:cNvGrpSpPr/>
          <p:nvPr/>
        </p:nvGrpSpPr>
        <p:grpSpPr>
          <a:xfrm>
            <a:off x="4774827" y="2887027"/>
            <a:ext cx="349710" cy="348999"/>
            <a:chOff x="4774321" y="3037884"/>
            <a:chExt cx="348838" cy="348094"/>
          </a:xfrm>
        </p:grpSpPr>
        <p:sp>
          <p:nvSpPr>
            <p:cNvPr id="8867" name="Google Shape;8867;p80"/>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0"/>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0"/>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0"/>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0"/>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0"/>
          <p:cNvGrpSpPr/>
          <p:nvPr/>
        </p:nvGrpSpPr>
        <p:grpSpPr>
          <a:xfrm>
            <a:off x="4019454" y="2887027"/>
            <a:ext cx="349710" cy="349002"/>
            <a:chOff x="4020831" y="3037884"/>
            <a:chExt cx="348838" cy="348097"/>
          </a:xfrm>
        </p:grpSpPr>
        <p:sp>
          <p:nvSpPr>
            <p:cNvPr id="8873" name="Google Shape;8873;p80"/>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0"/>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0"/>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0"/>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0"/>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80"/>
          <p:cNvGrpSpPr/>
          <p:nvPr/>
        </p:nvGrpSpPr>
        <p:grpSpPr>
          <a:xfrm>
            <a:off x="6322839" y="3444277"/>
            <a:ext cx="275898" cy="349749"/>
            <a:chOff x="6318473" y="3593689"/>
            <a:chExt cx="275210" cy="348842"/>
          </a:xfrm>
        </p:grpSpPr>
        <p:sp>
          <p:nvSpPr>
            <p:cNvPr id="8879" name="Google Shape;8879;p80"/>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0"/>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0"/>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0"/>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80"/>
          <p:cNvGrpSpPr/>
          <p:nvPr/>
        </p:nvGrpSpPr>
        <p:grpSpPr>
          <a:xfrm>
            <a:off x="7041664" y="3445061"/>
            <a:ext cx="348960" cy="348967"/>
            <a:chOff x="7035505" y="3594470"/>
            <a:chExt cx="348090" cy="348062"/>
          </a:xfrm>
        </p:grpSpPr>
        <p:sp>
          <p:nvSpPr>
            <p:cNvPr id="8884" name="Google Shape;8884;p80"/>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0"/>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0"/>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80"/>
          <p:cNvGrpSpPr/>
          <p:nvPr/>
        </p:nvGrpSpPr>
        <p:grpSpPr>
          <a:xfrm>
            <a:off x="7797037" y="3445061"/>
            <a:ext cx="349743" cy="348968"/>
            <a:chOff x="7788994" y="3594470"/>
            <a:chExt cx="348871" cy="348063"/>
          </a:xfrm>
        </p:grpSpPr>
        <p:sp>
          <p:nvSpPr>
            <p:cNvPr id="8888" name="Google Shape;8888;p80"/>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0"/>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0"/>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0"/>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0"/>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0"/>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4" name="Google Shape;8894;p80"/>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5" name="Google Shape;8895;p80"/>
          <p:cNvGrpSpPr/>
          <p:nvPr/>
        </p:nvGrpSpPr>
        <p:grpSpPr>
          <a:xfrm>
            <a:off x="1752584" y="4003061"/>
            <a:ext cx="349743" cy="350108"/>
            <a:chOff x="1759614" y="4151023"/>
            <a:chExt cx="348871" cy="349200"/>
          </a:xfrm>
        </p:grpSpPr>
        <p:sp>
          <p:nvSpPr>
            <p:cNvPr id="8896" name="Google Shape;8896;p80"/>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0"/>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0"/>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0"/>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0"/>
          <p:cNvGrpSpPr/>
          <p:nvPr/>
        </p:nvGrpSpPr>
        <p:grpSpPr>
          <a:xfrm>
            <a:off x="2506390" y="4003224"/>
            <a:ext cx="352843" cy="349228"/>
            <a:chOff x="2511541" y="4151186"/>
            <a:chExt cx="351963" cy="348323"/>
          </a:xfrm>
        </p:grpSpPr>
        <p:sp>
          <p:nvSpPr>
            <p:cNvPr id="8901" name="Google Shape;8901;p80"/>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0"/>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0"/>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80"/>
          <p:cNvGrpSpPr/>
          <p:nvPr/>
        </p:nvGrpSpPr>
        <p:grpSpPr>
          <a:xfrm>
            <a:off x="3288196" y="4003551"/>
            <a:ext cx="286770" cy="349293"/>
            <a:chOff x="3291397" y="4151512"/>
            <a:chExt cx="286055" cy="348388"/>
          </a:xfrm>
        </p:grpSpPr>
        <p:sp>
          <p:nvSpPr>
            <p:cNvPr id="8905" name="Google Shape;8905;p80"/>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0"/>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0"/>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80"/>
          <p:cNvGrpSpPr/>
          <p:nvPr/>
        </p:nvGrpSpPr>
        <p:grpSpPr>
          <a:xfrm>
            <a:off x="4019454" y="4003061"/>
            <a:ext cx="349710" cy="349784"/>
            <a:chOff x="4020831" y="4151023"/>
            <a:chExt cx="348838" cy="348877"/>
          </a:xfrm>
        </p:grpSpPr>
        <p:sp>
          <p:nvSpPr>
            <p:cNvPr id="8909" name="Google Shape;8909;p80"/>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0"/>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0"/>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0"/>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3" name="Google Shape;8913;p80"/>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Online Learning</a:t>
            </a:r>
            <a:endParaRPr sz="1600">
              <a:solidFill>
                <a:schemeClr val="lt1"/>
              </a:solidFill>
            </a:endParaRPr>
          </a:p>
        </p:txBody>
      </p:sp>
      <p:sp>
        <p:nvSpPr>
          <p:cNvPr id="8914" name="Google Shape;8914;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18"/>
        <p:cNvGrpSpPr/>
        <p:nvPr/>
      </p:nvGrpSpPr>
      <p:grpSpPr>
        <a:xfrm>
          <a:off x="0" y="0"/>
          <a:ext cx="0" cy="0"/>
          <a:chOff x="0" y="0"/>
          <a:chExt cx="0" cy="0"/>
        </a:xfrm>
      </p:grpSpPr>
      <p:grpSp>
        <p:nvGrpSpPr>
          <p:cNvPr id="8919" name="Google Shape;8919;p81"/>
          <p:cNvGrpSpPr/>
          <p:nvPr/>
        </p:nvGrpSpPr>
        <p:grpSpPr>
          <a:xfrm>
            <a:off x="1034263" y="1766172"/>
            <a:ext cx="298736" cy="349479"/>
            <a:chOff x="1034263" y="1766172"/>
            <a:chExt cx="298736" cy="349479"/>
          </a:xfrm>
        </p:grpSpPr>
        <p:sp>
          <p:nvSpPr>
            <p:cNvPr id="8920" name="Google Shape;8920;p81"/>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1"/>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1"/>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81"/>
          <p:cNvGrpSpPr/>
          <p:nvPr/>
        </p:nvGrpSpPr>
        <p:grpSpPr>
          <a:xfrm>
            <a:off x="1818599" y="1765976"/>
            <a:ext cx="214490" cy="349446"/>
            <a:chOff x="1818599" y="1765976"/>
            <a:chExt cx="214490" cy="349446"/>
          </a:xfrm>
        </p:grpSpPr>
        <p:sp>
          <p:nvSpPr>
            <p:cNvPr id="8925" name="Google Shape;8925;p81"/>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1"/>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1"/>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1"/>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1"/>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81"/>
          <p:cNvGrpSpPr/>
          <p:nvPr/>
        </p:nvGrpSpPr>
        <p:grpSpPr>
          <a:xfrm>
            <a:off x="2553319" y="1765976"/>
            <a:ext cx="266126" cy="348892"/>
            <a:chOff x="2553319" y="1765976"/>
            <a:chExt cx="266126" cy="348892"/>
          </a:xfrm>
        </p:grpSpPr>
        <p:sp>
          <p:nvSpPr>
            <p:cNvPr id="8931" name="Google Shape;8931;p81"/>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1"/>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1"/>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4" name="Google Shape;8934;p81"/>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1"/>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1"/>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1"/>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1"/>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1"/>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1"/>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1" name="Google Shape;8941;p81"/>
          <p:cNvGrpSpPr/>
          <p:nvPr/>
        </p:nvGrpSpPr>
        <p:grpSpPr>
          <a:xfrm>
            <a:off x="4765168" y="1807867"/>
            <a:ext cx="361545" cy="265829"/>
            <a:chOff x="4765168" y="1807867"/>
            <a:chExt cx="361545" cy="265829"/>
          </a:xfrm>
        </p:grpSpPr>
        <p:sp>
          <p:nvSpPr>
            <p:cNvPr id="8942" name="Google Shape;8942;p81"/>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1"/>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1"/>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1"/>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6" name="Google Shape;8946;p81"/>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7" name="Google Shape;8947;p81"/>
          <p:cNvGrpSpPr/>
          <p:nvPr/>
        </p:nvGrpSpPr>
        <p:grpSpPr>
          <a:xfrm>
            <a:off x="6268685" y="1765976"/>
            <a:ext cx="376661" cy="349675"/>
            <a:chOff x="6268685" y="1765976"/>
            <a:chExt cx="376661" cy="349675"/>
          </a:xfrm>
        </p:grpSpPr>
        <p:sp>
          <p:nvSpPr>
            <p:cNvPr id="8948" name="Google Shape;8948;p81"/>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1"/>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1"/>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1"/>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81"/>
          <p:cNvGrpSpPr/>
          <p:nvPr/>
        </p:nvGrpSpPr>
        <p:grpSpPr>
          <a:xfrm>
            <a:off x="7059504" y="1766368"/>
            <a:ext cx="300788" cy="348500"/>
            <a:chOff x="7059504" y="1766368"/>
            <a:chExt cx="300788" cy="348500"/>
          </a:xfrm>
        </p:grpSpPr>
        <p:sp>
          <p:nvSpPr>
            <p:cNvPr id="8953" name="Google Shape;8953;p81"/>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1"/>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1"/>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1"/>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1"/>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1"/>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1"/>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1"/>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1"/>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1"/>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1"/>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1"/>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1"/>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1"/>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81"/>
          <p:cNvGrpSpPr/>
          <p:nvPr/>
        </p:nvGrpSpPr>
        <p:grpSpPr>
          <a:xfrm>
            <a:off x="7776795" y="1766009"/>
            <a:ext cx="371742" cy="349120"/>
            <a:chOff x="7776795" y="1766009"/>
            <a:chExt cx="371742" cy="349120"/>
          </a:xfrm>
        </p:grpSpPr>
        <p:sp>
          <p:nvSpPr>
            <p:cNvPr id="8969" name="Google Shape;8969;p81"/>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1"/>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1" name="Google Shape;8971;p81"/>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1"/>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1"/>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4" name="Google Shape;8974;p81"/>
          <p:cNvGrpSpPr/>
          <p:nvPr/>
        </p:nvGrpSpPr>
        <p:grpSpPr>
          <a:xfrm>
            <a:off x="7079409" y="2324614"/>
            <a:ext cx="265376" cy="349642"/>
            <a:chOff x="7079409" y="2324614"/>
            <a:chExt cx="265376" cy="349642"/>
          </a:xfrm>
        </p:grpSpPr>
        <p:sp>
          <p:nvSpPr>
            <p:cNvPr id="8975" name="Google Shape;8975;p81"/>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1"/>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1"/>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1"/>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1"/>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1"/>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1"/>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1"/>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1"/>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1"/>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1"/>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1"/>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1"/>
          <p:cNvGrpSpPr/>
          <p:nvPr/>
        </p:nvGrpSpPr>
        <p:grpSpPr>
          <a:xfrm>
            <a:off x="6281293" y="2325332"/>
            <a:ext cx="353433" cy="349120"/>
            <a:chOff x="6281293" y="2325332"/>
            <a:chExt cx="353433" cy="349120"/>
          </a:xfrm>
        </p:grpSpPr>
        <p:sp>
          <p:nvSpPr>
            <p:cNvPr id="8989" name="Google Shape;8989;p81"/>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1"/>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81"/>
          <p:cNvGrpSpPr/>
          <p:nvPr/>
        </p:nvGrpSpPr>
        <p:grpSpPr>
          <a:xfrm>
            <a:off x="5522139" y="2324810"/>
            <a:ext cx="376466" cy="350425"/>
            <a:chOff x="5522139" y="2324810"/>
            <a:chExt cx="376466" cy="350425"/>
          </a:xfrm>
        </p:grpSpPr>
        <p:sp>
          <p:nvSpPr>
            <p:cNvPr id="8992" name="Google Shape;8992;p81"/>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1"/>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1"/>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1"/>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1"/>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1"/>
          <p:cNvGrpSpPr/>
          <p:nvPr/>
        </p:nvGrpSpPr>
        <p:grpSpPr>
          <a:xfrm>
            <a:off x="4715520" y="2325397"/>
            <a:ext cx="408098" cy="349610"/>
            <a:chOff x="4715520" y="2325397"/>
            <a:chExt cx="408098" cy="349610"/>
          </a:xfrm>
        </p:grpSpPr>
        <p:sp>
          <p:nvSpPr>
            <p:cNvPr id="8998" name="Google Shape;8998;p81"/>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1"/>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1"/>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1"/>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1"/>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81"/>
          <p:cNvGrpSpPr/>
          <p:nvPr/>
        </p:nvGrpSpPr>
        <p:grpSpPr>
          <a:xfrm>
            <a:off x="4020381" y="2336261"/>
            <a:ext cx="348384" cy="327131"/>
            <a:chOff x="4020381" y="2336261"/>
            <a:chExt cx="348384" cy="327131"/>
          </a:xfrm>
        </p:grpSpPr>
        <p:sp>
          <p:nvSpPr>
            <p:cNvPr id="9004" name="Google Shape;9004;p81"/>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1"/>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1"/>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7" name="Google Shape;9007;p81"/>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1"/>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1"/>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0" name="Google Shape;9010;p81"/>
          <p:cNvGrpSpPr/>
          <p:nvPr/>
        </p:nvGrpSpPr>
        <p:grpSpPr>
          <a:xfrm>
            <a:off x="2508329" y="2325397"/>
            <a:ext cx="397250" cy="348663"/>
            <a:chOff x="2508329" y="2325397"/>
            <a:chExt cx="397250" cy="348663"/>
          </a:xfrm>
        </p:grpSpPr>
        <p:sp>
          <p:nvSpPr>
            <p:cNvPr id="9011" name="Google Shape;9011;p81"/>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1"/>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1"/>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1"/>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81"/>
          <p:cNvGrpSpPr/>
          <p:nvPr/>
        </p:nvGrpSpPr>
        <p:grpSpPr>
          <a:xfrm>
            <a:off x="1787585" y="2325006"/>
            <a:ext cx="294077" cy="347522"/>
            <a:chOff x="1787585" y="2325006"/>
            <a:chExt cx="294077" cy="347522"/>
          </a:xfrm>
        </p:grpSpPr>
        <p:sp>
          <p:nvSpPr>
            <p:cNvPr id="9016" name="Google Shape;9016;p81"/>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1"/>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1"/>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9" name="Google Shape;9019;p81"/>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0" name="Google Shape;9020;p81"/>
          <p:cNvGrpSpPr/>
          <p:nvPr/>
        </p:nvGrpSpPr>
        <p:grpSpPr>
          <a:xfrm>
            <a:off x="1002467" y="2883611"/>
            <a:ext cx="350697" cy="350327"/>
            <a:chOff x="1002467" y="2883611"/>
            <a:chExt cx="350697" cy="350327"/>
          </a:xfrm>
        </p:grpSpPr>
        <p:sp>
          <p:nvSpPr>
            <p:cNvPr id="9021" name="Google Shape;9021;p81"/>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1"/>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1"/>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1"/>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81"/>
          <p:cNvGrpSpPr/>
          <p:nvPr/>
        </p:nvGrpSpPr>
        <p:grpSpPr>
          <a:xfrm>
            <a:off x="1754682" y="2888864"/>
            <a:ext cx="353336" cy="340638"/>
            <a:chOff x="1754682" y="2888864"/>
            <a:chExt cx="353336" cy="340638"/>
          </a:xfrm>
        </p:grpSpPr>
        <p:sp>
          <p:nvSpPr>
            <p:cNvPr id="9026" name="Google Shape;9026;p81"/>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1"/>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1"/>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1"/>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81"/>
          <p:cNvGrpSpPr/>
          <p:nvPr/>
        </p:nvGrpSpPr>
        <p:grpSpPr>
          <a:xfrm>
            <a:off x="2510642" y="2884883"/>
            <a:ext cx="356137" cy="347130"/>
            <a:chOff x="2510642" y="2884883"/>
            <a:chExt cx="356137" cy="347130"/>
          </a:xfrm>
        </p:grpSpPr>
        <p:sp>
          <p:nvSpPr>
            <p:cNvPr id="9031" name="Google Shape;9031;p81"/>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1"/>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3" name="Google Shape;9033;p81"/>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1"/>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1"/>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1"/>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1"/>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1"/>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0" name="Google Shape;9040;p81"/>
          <p:cNvGrpSpPr/>
          <p:nvPr/>
        </p:nvGrpSpPr>
        <p:grpSpPr>
          <a:xfrm>
            <a:off x="4789992" y="2884002"/>
            <a:ext cx="317891" cy="348892"/>
            <a:chOff x="4789992" y="2884002"/>
            <a:chExt cx="317891" cy="348892"/>
          </a:xfrm>
        </p:grpSpPr>
        <p:sp>
          <p:nvSpPr>
            <p:cNvPr id="9041" name="Google Shape;9041;p81"/>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1"/>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1"/>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1"/>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1"/>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1"/>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1"/>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81"/>
          <p:cNvGrpSpPr/>
          <p:nvPr/>
        </p:nvGrpSpPr>
        <p:grpSpPr>
          <a:xfrm>
            <a:off x="5580551" y="2885177"/>
            <a:ext cx="245178" cy="346934"/>
            <a:chOff x="5580551" y="2885177"/>
            <a:chExt cx="245178" cy="346934"/>
          </a:xfrm>
        </p:grpSpPr>
        <p:sp>
          <p:nvSpPr>
            <p:cNvPr id="9049" name="Google Shape;9049;p81"/>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1"/>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1"/>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81"/>
          <p:cNvGrpSpPr/>
          <p:nvPr/>
        </p:nvGrpSpPr>
        <p:grpSpPr>
          <a:xfrm>
            <a:off x="6318333" y="2883807"/>
            <a:ext cx="289419" cy="349088"/>
            <a:chOff x="6318333" y="2883807"/>
            <a:chExt cx="289419" cy="349088"/>
          </a:xfrm>
        </p:grpSpPr>
        <p:sp>
          <p:nvSpPr>
            <p:cNvPr id="9053" name="Google Shape;9053;p81"/>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1"/>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1"/>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1"/>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1"/>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1"/>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1"/>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1"/>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1"/>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1"/>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1"/>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1"/>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1"/>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81"/>
          <p:cNvGrpSpPr/>
          <p:nvPr/>
        </p:nvGrpSpPr>
        <p:grpSpPr>
          <a:xfrm>
            <a:off x="7099607" y="2884002"/>
            <a:ext cx="225013" cy="348892"/>
            <a:chOff x="7099607" y="2884002"/>
            <a:chExt cx="225013" cy="348892"/>
          </a:xfrm>
        </p:grpSpPr>
        <p:sp>
          <p:nvSpPr>
            <p:cNvPr id="9067" name="Google Shape;9067;p81"/>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1"/>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1"/>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81"/>
          <p:cNvGrpSpPr/>
          <p:nvPr/>
        </p:nvGrpSpPr>
        <p:grpSpPr>
          <a:xfrm>
            <a:off x="7792400" y="2904915"/>
            <a:ext cx="348384" cy="307784"/>
            <a:chOff x="7792400" y="2904915"/>
            <a:chExt cx="348384" cy="307784"/>
          </a:xfrm>
        </p:grpSpPr>
        <p:sp>
          <p:nvSpPr>
            <p:cNvPr id="9071" name="Google Shape;9071;p81"/>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1"/>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1"/>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1"/>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1"/>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1"/>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1"/>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1"/>
          <p:cNvGrpSpPr/>
          <p:nvPr/>
        </p:nvGrpSpPr>
        <p:grpSpPr>
          <a:xfrm>
            <a:off x="7791618" y="3462835"/>
            <a:ext cx="349166" cy="309024"/>
            <a:chOff x="7791618" y="3462835"/>
            <a:chExt cx="349166" cy="309024"/>
          </a:xfrm>
        </p:grpSpPr>
        <p:sp>
          <p:nvSpPr>
            <p:cNvPr id="9079" name="Google Shape;9079;p81"/>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1"/>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1"/>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1"/>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3" name="Google Shape;9083;p81"/>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4" name="Google Shape;9084;p81"/>
          <p:cNvGrpSpPr/>
          <p:nvPr/>
        </p:nvGrpSpPr>
        <p:grpSpPr>
          <a:xfrm>
            <a:off x="6284225" y="3452689"/>
            <a:ext cx="370797" cy="327946"/>
            <a:chOff x="6284225" y="3452689"/>
            <a:chExt cx="370797" cy="327946"/>
          </a:xfrm>
        </p:grpSpPr>
        <p:sp>
          <p:nvSpPr>
            <p:cNvPr id="9085" name="Google Shape;9085;p81"/>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1"/>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1"/>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1"/>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1"/>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1"/>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81"/>
          <p:cNvGrpSpPr/>
          <p:nvPr/>
        </p:nvGrpSpPr>
        <p:grpSpPr>
          <a:xfrm>
            <a:off x="5528557" y="3442640"/>
            <a:ext cx="351479" cy="348924"/>
            <a:chOff x="5528557" y="3442640"/>
            <a:chExt cx="351479" cy="348924"/>
          </a:xfrm>
        </p:grpSpPr>
        <p:sp>
          <p:nvSpPr>
            <p:cNvPr id="9092" name="Google Shape;9092;p81"/>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1"/>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1"/>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1"/>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81"/>
          <p:cNvGrpSpPr/>
          <p:nvPr/>
        </p:nvGrpSpPr>
        <p:grpSpPr>
          <a:xfrm>
            <a:off x="4800091" y="3442314"/>
            <a:ext cx="301602" cy="349185"/>
            <a:chOff x="4800091" y="3442314"/>
            <a:chExt cx="301602" cy="349185"/>
          </a:xfrm>
        </p:grpSpPr>
        <p:sp>
          <p:nvSpPr>
            <p:cNvPr id="9097" name="Google Shape;9097;p81"/>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1"/>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1"/>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1"/>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1"/>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2" name="Google Shape;9102;p81"/>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1"/>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1"/>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1"/>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1"/>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1"/>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9" name="Google Shape;9109;p81"/>
          <p:cNvGrpSpPr/>
          <p:nvPr/>
        </p:nvGrpSpPr>
        <p:grpSpPr>
          <a:xfrm>
            <a:off x="2505202" y="3441890"/>
            <a:ext cx="362360" cy="349414"/>
            <a:chOff x="2505202" y="3441890"/>
            <a:chExt cx="362360" cy="349414"/>
          </a:xfrm>
        </p:grpSpPr>
        <p:sp>
          <p:nvSpPr>
            <p:cNvPr id="9110" name="Google Shape;9110;p81"/>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1"/>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1"/>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1"/>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1"/>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1"/>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6" name="Google Shape;9116;p81"/>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1"/>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1"/>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1"/>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1"/>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1" name="Google Shape;9121;p81"/>
          <p:cNvGrpSpPr/>
          <p:nvPr/>
        </p:nvGrpSpPr>
        <p:grpSpPr>
          <a:xfrm>
            <a:off x="1003216" y="3452689"/>
            <a:ext cx="358483" cy="328729"/>
            <a:chOff x="1003216" y="3452689"/>
            <a:chExt cx="358483" cy="328729"/>
          </a:xfrm>
        </p:grpSpPr>
        <p:sp>
          <p:nvSpPr>
            <p:cNvPr id="9122" name="Google Shape;9122;p81"/>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1"/>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1"/>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1"/>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1"/>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1"/>
          <p:cNvGrpSpPr/>
          <p:nvPr/>
        </p:nvGrpSpPr>
        <p:grpSpPr>
          <a:xfrm>
            <a:off x="995463" y="4021440"/>
            <a:ext cx="360014" cy="307327"/>
            <a:chOff x="995463" y="4021440"/>
            <a:chExt cx="360014" cy="307327"/>
          </a:xfrm>
        </p:grpSpPr>
        <p:sp>
          <p:nvSpPr>
            <p:cNvPr id="9128" name="Google Shape;9128;p81"/>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1"/>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1"/>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1"/>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1"/>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81"/>
          <p:cNvGrpSpPr/>
          <p:nvPr/>
        </p:nvGrpSpPr>
        <p:grpSpPr>
          <a:xfrm>
            <a:off x="1769732" y="4000397"/>
            <a:ext cx="325091" cy="349740"/>
            <a:chOff x="1769732" y="4000397"/>
            <a:chExt cx="325091" cy="349740"/>
          </a:xfrm>
        </p:grpSpPr>
        <p:sp>
          <p:nvSpPr>
            <p:cNvPr id="9134" name="Google Shape;9134;p81"/>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1"/>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1"/>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1"/>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81"/>
          <p:cNvGrpSpPr/>
          <p:nvPr/>
        </p:nvGrpSpPr>
        <p:grpSpPr>
          <a:xfrm>
            <a:off x="2514519" y="4000463"/>
            <a:ext cx="344507" cy="349675"/>
            <a:chOff x="2514519" y="4000463"/>
            <a:chExt cx="344507" cy="349675"/>
          </a:xfrm>
        </p:grpSpPr>
        <p:sp>
          <p:nvSpPr>
            <p:cNvPr id="9139" name="Google Shape;9139;p81"/>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1"/>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1"/>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1"/>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1"/>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1"/>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81"/>
          <p:cNvGrpSpPr/>
          <p:nvPr/>
        </p:nvGrpSpPr>
        <p:grpSpPr>
          <a:xfrm>
            <a:off x="3205781" y="4000463"/>
            <a:ext cx="408098" cy="349968"/>
            <a:chOff x="3205781" y="4000463"/>
            <a:chExt cx="408098" cy="349968"/>
          </a:xfrm>
        </p:grpSpPr>
        <p:sp>
          <p:nvSpPr>
            <p:cNvPr id="9146" name="Google Shape;9146;p81"/>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1"/>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1"/>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1"/>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1"/>
          <p:cNvGrpSpPr/>
          <p:nvPr/>
        </p:nvGrpSpPr>
        <p:grpSpPr>
          <a:xfrm>
            <a:off x="3961416" y="4000463"/>
            <a:ext cx="408098" cy="349968"/>
            <a:chOff x="3961416" y="4000463"/>
            <a:chExt cx="408098" cy="349968"/>
          </a:xfrm>
        </p:grpSpPr>
        <p:sp>
          <p:nvSpPr>
            <p:cNvPr id="9151" name="Google Shape;9151;p81"/>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1"/>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1"/>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81"/>
          <p:cNvGrpSpPr/>
          <p:nvPr/>
        </p:nvGrpSpPr>
        <p:grpSpPr>
          <a:xfrm>
            <a:off x="4751974" y="4000463"/>
            <a:ext cx="395686" cy="349675"/>
            <a:chOff x="4751974" y="4000463"/>
            <a:chExt cx="395686" cy="349675"/>
          </a:xfrm>
        </p:grpSpPr>
        <p:sp>
          <p:nvSpPr>
            <p:cNvPr id="9155" name="Google Shape;9155;p81"/>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1"/>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1"/>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1"/>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1"/>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1"/>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1"/>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1"/>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3" name="Google Shape;9163;p81"/>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1"/>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1"/>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1"/>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1"/>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1"/>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1"/>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1"/>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1"/>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2" name="Google Shape;9172;p81"/>
          <p:cNvGrpSpPr/>
          <p:nvPr/>
        </p:nvGrpSpPr>
        <p:grpSpPr>
          <a:xfrm>
            <a:off x="6281097" y="4001082"/>
            <a:ext cx="351479" cy="348272"/>
            <a:chOff x="6281097" y="4001082"/>
            <a:chExt cx="351479" cy="348272"/>
          </a:xfrm>
        </p:grpSpPr>
        <p:sp>
          <p:nvSpPr>
            <p:cNvPr id="9173" name="Google Shape;9173;p81"/>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1"/>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1"/>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1"/>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81"/>
          <p:cNvGrpSpPr/>
          <p:nvPr/>
        </p:nvGrpSpPr>
        <p:grpSpPr>
          <a:xfrm>
            <a:off x="7078659" y="4001246"/>
            <a:ext cx="266126" cy="348892"/>
            <a:chOff x="7078659" y="4001246"/>
            <a:chExt cx="266126" cy="348892"/>
          </a:xfrm>
        </p:grpSpPr>
        <p:sp>
          <p:nvSpPr>
            <p:cNvPr id="9178" name="Google Shape;9178;p81"/>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1"/>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1"/>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81"/>
          <p:cNvGrpSpPr/>
          <p:nvPr/>
        </p:nvGrpSpPr>
        <p:grpSpPr>
          <a:xfrm>
            <a:off x="7791618" y="4027835"/>
            <a:ext cx="349166" cy="294865"/>
            <a:chOff x="7791618" y="4027835"/>
            <a:chExt cx="349166" cy="294865"/>
          </a:xfrm>
        </p:grpSpPr>
        <p:sp>
          <p:nvSpPr>
            <p:cNvPr id="9182" name="Google Shape;9182;p81"/>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1"/>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4" name="Google Shape;9184;p81"/>
          <p:cNvSpPr txBox="1"/>
          <p:nvPr/>
        </p:nvSpPr>
        <p:spPr>
          <a:xfrm>
            <a:off x="2986500" y="1190513"/>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Laboratory</a:t>
            </a:r>
            <a:endParaRPr sz="1600">
              <a:solidFill>
                <a:schemeClr val="lt1"/>
              </a:solidFill>
            </a:endParaRPr>
          </a:p>
        </p:txBody>
      </p:sp>
      <p:sp>
        <p:nvSpPr>
          <p:cNvPr id="9185" name="Google Shape;9185;p8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89"/>
        <p:cNvGrpSpPr/>
        <p:nvPr/>
      </p:nvGrpSpPr>
      <p:grpSpPr>
        <a:xfrm>
          <a:off x="0" y="0"/>
          <a:ext cx="0" cy="0"/>
          <a:chOff x="0" y="0"/>
          <a:chExt cx="0" cy="0"/>
        </a:xfrm>
      </p:grpSpPr>
      <p:grpSp>
        <p:nvGrpSpPr>
          <p:cNvPr id="9190" name="Google Shape;9190;p82"/>
          <p:cNvGrpSpPr/>
          <p:nvPr/>
        </p:nvGrpSpPr>
        <p:grpSpPr>
          <a:xfrm>
            <a:off x="1015043" y="1768782"/>
            <a:ext cx="349675" cy="349675"/>
            <a:chOff x="1057325" y="2364825"/>
            <a:chExt cx="267950" cy="267950"/>
          </a:xfrm>
        </p:grpSpPr>
        <p:sp>
          <p:nvSpPr>
            <p:cNvPr id="9191" name="Google Shape;9191;p82"/>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2"/>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2"/>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2"/>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2"/>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2"/>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2"/>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2"/>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2"/>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2"/>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2"/>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2" name="Google Shape;9202;p82"/>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2"/>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2"/>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5" name="Google Shape;9205;p82"/>
          <p:cNvGrpSpPr/>
          <p:nvPr/>
        </p:nvGrpSpPr>
        <p:grpSpPr>
          <a:xfrm>
            <a:off x="3306264" y="1769565"/>
            <a:ext cx="298388" cy="349642"/>
            <a:chOff x="2813050" y="2365425"/>
            <a:chExt cx="228650" cy="267925"/>
          </a:xfrm>
        </p:grpSpPr>
        <p:sp>
          <p:nvSpPr>
            <p:cNvPr id="9206" name="Google Shape;9206;p82"/>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2"/>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2"/>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2"/>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2"/>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2"/>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2"/>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2"/>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2"/>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2"/>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2"/>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2"/>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82"/>
          <p:cNvGrpSpPr/>
          <p:nvPr/>
        </p:nvGrpSpPr>
        <p:grpSpPr>
          <a:xfrm>
            <a:off x="4035824" y="1768521"/>
            <a:ext cx="349642" cy="349936"/>
            <a:chOff x="3372100" y="2364625"/>
            <a:chExt cx="267925" cy="268150"/>
          </a:xfrm>
        </p:grpSpPr>
        <p:sp>
          <p:nvSpPr>
            <p:cNvPr id="9219" name="Google Shape;9219;p82"/>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2"/>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2"/>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2"/>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82"/>
          <p:cNvGrpSpPr/>
          <p:nvPr/>
        </p:nvGrpSpPr>
        <p:grpSpPr>
          <a:xfrm>
            <a:off x="4795693" y="1768782"/>
            <a:ext cx="330230" cy="350425"/>
            <a:chOff x="3954375" y="2364825"/>
            <a:chExt cx="253050" cy="268525"/>
          </a:xfrm>
        </p:grpSpPr>
        <p:sp>
          <p:nvSpPr>
            <p:cNvPr id="9224" name="Google Shape;9224;p82"/>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2"/>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2"/>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2"/>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2"/>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2"/>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82"/>
          <p:cNvGrpSpPr/>
          <p:nvPr/>
        </p:nvGrpSpPr>
        <p:grpSpPr>
          <a:xfrm>
            <a:off x="5546199" y="1768782"/>
            <a:ext cx="349675" cy="349675"/>
            <a:chOff x="4529475" y="2364825"/>
            <a:chExt cx="267950" cy="267950"/>
          </a:xfrm>
        </p:grpSpPr>
        <p:sp>
          <p:nvSpPr>
            <p:cNvPr id="9231" name="Google Shape;9231;p82"/>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2"/>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2"/>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2"/>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2"/>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2"/>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2"/>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2"/>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2"/>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2"/>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2"/>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2"/>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2"/>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2"/>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2"/>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2"/>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2"/>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82"/>
          <p:cNvGrpSpPr/>
          <p:nvPr/>
        </p:nvGrpSpPr>
        <p:grpSpPr>
          <a:xfrm>
            <a:off x="6302185" y="1768782"/>
            <a:ext cx="362855" cy="349675"/>
            <a:chOff x="5108775" y="2364825"/>
            <a:chExt cx="278050" cy="267950"/>
          </a:xfrm>
        </p:grpSpPr>
        <p:sp>
          <p:nvSpPr>
            <p:cNvPr id="9249" name="Google Shape;9249;p82"/>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2"/>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2"/>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2"/>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2"/>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2"/>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2"/>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82"/>
          <p:cNvGrpSpPr/>
          <p:nvPr/>
        </p:nvGrpSpPr>
        <p:grpSpPr>
          <a:xfrm>
            <a:off x="7057356" y="1768782"/>
            <a:ext cx="349675" cy="350425"/>
            <a:chOff x="5687450" y="2364825"/>
            <a:chExt cx="267950" cy="268525"/>
          </a:xfrm>
        </p:grpSpPr>
        <p:sp>
          <p:nvSpPr>
            <p:cNvPr id="9257" name="Google Shape;9257;p82"/>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2"/>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2"/>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2"/>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2"/>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2"/>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82"/>
          <p:cNvGrpSpPr/>
          <p:nvPr/>
        </p:nvGrpSpPr>
        <p:grpSpPr>
          <a:xfrm>
            <a:off x="7806361" y="1768782"/>
            <a:ext cx="351991" cy="349675"/>
            <a:chOff x="6261400" y="2364825"/>
            <a:chExt cx="269725" cy="267950"/>
          </a:xfrm>
        </p:grpSpPr>
        <p:sp>
          <p:nvSpPr>
            <p:cNvPr id="9264" name="Google Shape;9264;p82"/>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2"/>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2"/>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2"/>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2"/>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2"/>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2"/>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2"/>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2"/>
          <p:cNvGrpSpPr/>
          <p:nvPr/>
        </p:nvGrpSpPr>
        <p:grpSpPr>
          <a:xfrm>
            <a:off x="7812560" y="2327420"/>
            <a:ext cx="351208" cy="349642"/>
            <a:chOff x="6266150" y="2792900"/>
            <a:chExt cx="269125" cy="267925"/>
          </a:xfrm>
        </p:grpSpPr>
        <p:sp>
          <p:nvSpPr>
            <p:cNvPr id="9273" name="Google Shape;9273;p82"/>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2"/>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2"/>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2"/>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2"/>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2"/>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2"/>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2"/>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82"/>
          <p:cNvGrpSpPr/>
          <p:nvPr/>
        </p:nvGrpSpPr>
        <p:grpSpPr>
          <a:xfrm>
            <a:off x="7058139" y="2327420"/>
            <a:ext cx="347326" cy="349642"/>
            <a:chOff x="5688050" y="2792900"/>
            <a:chExt cx="266150" cy="267925"/>
          </a:xfrm>
        </p:grpSpPr>
        <p:sp>
          <p:nvSpPr>
            <p:cNvPr id="9282" name="Google Shape;9282;p82"/>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2"/>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2"/>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2"/>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2"/>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82"/>
          <p:cNvGrpSpPr/>
          <p:nvPr/>
        </p:nvGrpSpPr>
        <p:grpSpPr>
          <a:xfrm>
            <a:off x="6302185" y="2342167"/>
            <a:ext cx="349642" cy="320704"/>
            <a:chOff x="5108775" y="2804200"/>
            <a:chExt cx="267925" cy="245750"/>
          </a:xfrm>
        </p:grpSpPr>
        <p:sp>
          <p:nvSpPr>
            <p:cNvPr id="9288" name="Google Shape;9288;p82"/>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2"/>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2"/>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2"/>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2"/>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2"/>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82"/>
          <p:cNvGrpSpPr/>
          <p:nvPr/>
        </p:nvGrpSpPr>
        <p:grpSpPr>
          <a:xfrm>
            <a:off x="5546199" y="2327420"/>
            <a:ext cx="350458" cy="349642"/>
            <a:chOff x="4529475" y="2792900"/>
            <a:chExt cx="268550" cy="267925"/>
          </a:xfrm>
        </p:grpSpPr>
        <p:sp>
          <p:nvSpPr>
            <p:cNvPr id="9295" name="Google Shape;9295;p82"/>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2"/>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2"/>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2"/>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2"/>
          <p:cNvGrpSpPr/>
          <p:nvPr/>
        </p:nvGrpSpPr>
        <p:grpSpPr>
          <a:xfrm>
            <a:off x="4788679" y="2327322"/>
            <a:ext cx="356200" cy="349740"/>
            <a:chOff x="3949000" y="2792825"/>
            <a:chExt cx="272950" cy="268000"/>
          </a:xfrm>
        </p:grpSpPr>
        <p:sp>
          <p:nvSpPr>
            <p:cNvPr id="9300" name="Google Shape;9300;p82"/>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2"/>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2"/>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2"/>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2"/>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2"/>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2"/>
          <p:cNvGrpSpPr/>
          <p:nvPr/>
        </p:nvGrpSpPr>
        <p:grpSpPr>
          <a:xfrm>
            <a:off x="4035041" y="2326637"/>
            <a:ext cx="351991" cy="350490"/>
            <a:chOff x="3371500" y="2792300"/>
            <a:chExt cx="269725" cy="268575"/>
          </a:xfrm>
        </p:grpSpPr>
        <p:sp>
          <p:nvSpPr>
            <p:cNvPr id="9307" name="Google Shape;9307;p82"/>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2"/>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2"/>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2"/>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2"/>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2"/>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2"/>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2"/>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82"/>
          <p:cNvGrpSpPr/>
          <p:nvPr/>
        </p:nvGrpSpPr>
        <p:grpSpPr>
          <a:xfrm>
            <a:off x="3307830" y="2327420"/>
            <a:ext cx="295224" cy="349642"/>
            <a:chOff x="2814250" y="2792900"/>
            <a:chExt cx="226225" cy="267925"/>
          </a:xfrm>
        </p:grpSpPr>
        <p:sp>
          <p:nvSpPr>
            <p:cNvPr id="9316" name="Google Shape;9316;p82"/>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2"/>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2"/>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2"/>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2"/>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2"/>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2"/>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82"/>
          <p:cNvGrpSpPr/>
          <p:nvPr/>
        </p:nvGrpSpPr>
        <p:grpSpPr>
          <a:xfrm>
            <a:off x="2524667" y="2327225"/>
            <a:ext cx="349642" cy="349838"/>
            <a:chOff x="2214125" y="2792750"/>
            <a:chExt cx="267925" cy="268075"/>
          </a:xfrm>
        </p:grpSpPr>
        <p:sp>
          <p:nvSpPr>
            <p:cNvPr id="9324" name="Google Shape;9324;p82"/>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2"/>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2"/>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2"/>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2"/>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2"/>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2"/>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82"/>
          <p:cNvGrpSpPr/>
          <p:nvPr/>
        </p:nvGrpSpPr>
        <p:grpSpPr>
          <a:xfrm>
            <a:off x="1766364" y="2327420"/>
            <a:ext cx="352774" cy="349642"/>
            <a:chOff x="1633050" y="2792900"/>
            <a:chExt cx="270325" cy="267925"/>
          </a:xfrm>
        </p:grpSpPr>
        <p:sp>
          <p:nvSpPr>
            <p:cNvPr id="9336" name="Google Shape;9336;p82"/>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2"/>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2"/>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82"/>
          <p:cNvGrpSpPr/>
          <p:nvPr/>
        </p:nvGrpSpPr>
        <p:grpSpPr>
          <a:xfrm>
            <a:off x="997165" y="2327355"/>
            <a:ext cx="366770" cy="349512"/>
            <a:chOff x="1043625" y="2792850"/>
            <a:chExt cx="281050" cy="267825"/>
          </a:xfrm>
        </p:grpSpPr>
        <p:sp>
          <p:nvSpPr>
            <p:cNvPr id="9340" name="Google Shape;9340;p8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82"/>
          <p:cNvGrpSpPr/>
          <p:nvPr/>
        </p:nvGrpSpPr>
        <p:grpSpPr>
          <a:xfrm>
            <a:off x="980232" y="2886026"/>
            <a:ext cx="372839" cy="351045"/>
            <a:chOff x="1030650" y="3220950"/>
            <a:chExt cx="285700" cy="269000"/>
          </a:xfrm>
        </p:grpSpPr>
        <p:sp>
          <p:nvSpPr>
            <p:cNvPr id="9345" name="Google Shape;9345;p82"/>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2"/>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2"/>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2"/>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2"/>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0" name="Google Shape;9350;p82"/>
          <p:cNvGrpSpPr/>
          <p:nvPr/>
        </p:nvGrpSpPr>
        <p:grpSpPr>
          <a:xfrm>
            <a:off x="1769464" y="2886026"/>
            <a:ext cx="349675" cy="349675"/>
            <a:chOff x="1635425" y="3220950"/>
            <a:chExt cx="267950" cy="267950"/>
          </a:xfrm>
        </p:grpSpPr>
        <p:sp>
          <p:nvSpPr>
            <p:cNvPr id="9351" name="Google Shape;9351;p82"/>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2"/>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2"/>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2"/>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82"/>
          <p:cNvGrpSpPr/>
          <p:nvPr/>
        </p:nvGrpSpPr>
        <p:grpSpPr>
          <a:xfrm>
            <a:off x="2544079" y="2886026"/>
            <a:ext cx="310818" cy="349446"/>
            <a:chOff x="2229000" y="3220950"/>
            <a:chExt cx="238175" cy="267775"/>
          </a:xfrm>
        </p:grpSpPr>
        <p:sp>
          <p:nvSpPr>
            <p:cNvPr id="9357" name="Google Shape;9357;p82"/>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2"/>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2"/>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2"/>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2"/>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82"/>
          <p:cNvGrpSpPr/>
          <p:nvPr/>
        </p:nvGrpSpPr>
        <p:grpSpPr>
          <a:xfrm>
            <a:off x="4035824" y="2886026"/>
            <a:ext cx="349642" cy="351795"/>
            <a:chOff x="3372100" y="3220950"/>
            <a:chExt cx="267925" cy="269575"/>
          </a:xfrm>
        </p:grpSpPr>
        <p:sp>
          <p:nvSpPr>
            <p:cNvPr id="9363" name="Google Shape;9363;p82"/>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2"/>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2"/>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2"/>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2"/>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2"/>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2"/>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2"/>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2"/>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2"/>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82"/>
          <p:cNvGrpSpPr/>
          <p:nvPr/>
        </p:nvGrpSpPr>
        <p:grpSpPr>
          <a:xfrm>
            <a:off x="4791778" y="2886026"/>
            <a:ext cx="348892" cy="349675"/>
            <a:chOff x="3951375" y="3220950"/>
            <a:chExt cx="267350" cy="267950"/>
          </a:xfrm>
        </p:grpSpPr>
        <p:sp>
          <p:nvSpPr>
            <p:cNvPr id="9374" name="Google Shape;9374;p82"/>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2"/>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2"/>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2"/>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82"/>
          <p:cNvGrpSpPr/>
          <p:nvPr/>
        </p:nvGrpSpPr>
        <p:grpSpPr>
          <a:xfrm>
            <a:off x="5546199" y="2886026"/>
            <a:ext cx="356656" cy="349675"/>
            <a:chOff x="4529475" y="3220950"/>
            <a:chExt cx="273300" cy="267950"/>
          </a:xfrm>
        </p:grpSpPr>
        <p:sp>
          <p:nvSpPr>
            <p:cNvPr id="9379" name="Google Shape;9379;p82"/>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2"/>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2"/>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2"/>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82"/>
          <p:cNvGrpSpPr/>
          <p:nvPr/>
        </p:nvGrpSpPr>
        <p:grpSpPr>
          <a:xfrm>
            <a:off x="6302185" y="2886026"/>
            <a:ext cx="348109" cy="349675"/>
            <a:chOff x="5108775" y="3220950"/>
            <a:chExt cx="266750" cy="267950"/>
          </a:xfrm>
        </p:grpSpPr>
        <p:sp>
          <p:nvSpPr>
            <p:cNvPr id="9384" name="Google Shape;9384;p82"/>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2"/>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2"/>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2"/>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2"/>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2"/>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2"/>
          <p:cNvGrpSpPr/>
          <p:nvPr/>
        </p:nvGrpSpPr>
        <p:grpSpPr>
          <a:xfrm>
            <a:off x="7058139" y="2886026"/>
            <a:ext cx="348109" cy="349675"/>
            <a:chOff x="5688050" y="3220950"/>
            <a:chExt cx="266750" cy="267950"/>
          </a:xfrm>
        </p:grpSpPr>
        <p:sp>
          <p:nvSpPr>
            <p:cNvPr id="9393" name="Google Shape;9393;p82"/>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2"/>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2"/>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2"/>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2"/>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2"/>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82"/>
          <p:cNvGrpSpPr/>
          <p:nvPr/>
        </p:nvGrpSpPr>
        <p:grpSpPr>
          <a:xfrm>
            <a:off x="7811026" y="2886026"/>
            <a:ext cx="350425" cy="349675"/>
            <a:chOff x="6264975" y="3220950"/>
            <a:chExt cx="268525" cy="267950"/>
          </a:xfrm>
        </p:grpSpPr>
        <p:sp>
          <p:nvSpPr>
            <p:cNvPr id="9401" name="Google Shape;9401;p82"/>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2"/>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2"/>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2"/>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2"/>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2"/>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2"/>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82"/>
          <p:cNvGrpSpPr/>
          <p:nvPr/>
        </p:nvGrpSpPr>
        <p:grpSpPr>
          <a:xfrm>
            <a:off x="7812560" y="3443880"/>
            <a:ext cx="350425" cy="350425"/>
            <a:chOff x="6266150" y="3648425"/>
            <a:chExt cx="268525" cy="268525"/>
          </a:xfrm>
        </p:grpSpPr>
        <p:sp>
          <p:nvSpPr>
            <p:cNvPr id="9409" name="Google Shape;9409;p82"/>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2"/>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2"/>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82"/>
          <p:cNvGrpSpPr/>
          <p:nvPr/>
        </p:nvGrpSpPr>
        <p:grpSpPr>
          <a:xfrm>
            <a:off x="7069819" y="3443880"/>
            <a:ext cx="323999" cy="349740"/>
            <a:chOff x="5697000" y="3648425"/>
            <a:chExt cx="248275" cy="268000"/>
          </a:xfrm>
        </p:grpSpPr>
        <p:sp>
          <p:nvSpPr>
            <p:cNvPr id="9413" name="Google Shape;9413;p82"/>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2"/>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2"/>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2"/>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2"/>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82"/>
          <p:cNvGrpSpPr/>
          <p:nvPr/>
        </p:nvGrpSpPr>
        <p:grpSpPr>
          <a:xfrm>
            <a:off x="6312266" y="3443880"/>
            <a:ext cx="329480" cy="349642"/>
            <a:chOff x="5116500" y="3648425"/>
            <a:chExt cx="252475" cy="267925"/>
          </a:xfrm>
        </p:grpSpPr>
        <p:sp>
          <p:nvSpPr>
            <p:cNvPr id="9419" name="Google Shape;9419;p82"/>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2"/>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82"/>
          <p:cNvGrpSpPr/>
          <p:nvPr/>
        </p:nvGrpSpPr>
        <p:grpSpPr>
          <a:xfrm>
            <a:off x="5544665" y="3444272"/>
            <a:ext cx="352742" cy="349642"/>
            <a:chOff x="4528300" y="3648725"/>
            <a:chExt cx="270300" cy="267925"/>
          </a:xfrm>
        </p:grpSpPr>
        <p:sp>
          <p:nvSpPr>
            <p:cNvPr id="9422" name="Google Shape;9422;p82"/>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2"/>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2"/>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2"/>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2"/>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2"/>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2"/>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2"/>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2"/>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2"/>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2"/>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2"/>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2"/>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2"/>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2"/>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82"/>
          <p:cNvGrpSpPr/>
          <p:nvPr/>
        </p:nvGrpSpPr>
        <p:grpSpPr>
          <a:xfrm>
            <a:off x="4836866" y="3443880"/>
            <a:ext cx="255649" cy="350490"/>
            <a:chOff x="3985925" y="3648425"/>
            <a:chExt cx="195900" cy="268575"/>
          </a:xfrm>
        </p:grpSpPr>
        <p:sp>
          <p:nvSpPr>
            <p:cNvPr id="9438" name="Google Shape;9438;p82"/>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2"/>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2"/>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2"/>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2"/>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82"/>
          <p:cNvGrpSpPr/>
          <p:nvPr/>
        </p:nvGrpSpPr>
        <p:grpSpPr>
          <a:xfrm>
            <a:off x="4036607" y="3443880"/>
            <a:ext cx="348826" cy="349740"/>
            <a:chOff x="3372700" y="3648425"/>
            <a:chExt cx="267300" cy="268000"/>
          </a:xfrm>
        </p:grpSpPr>
        <p:sp>
          <p:nvSpPr>
            <p:cNvPr id="9444" name="Google Shape;9444;p82"/>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2"/>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2"/>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2"/>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2"/>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2"/>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2"/>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2"/>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2"/>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82"/>
          <p:cNvGrpSpPr/>
          <p:nvPr/>
        </p:nvGrpSpPr>
        <p:grpSpPr>
          <a:xfrm>
            <a:off x="3270931" y="3443880"/>
            <a:ext cx="359364" cy="349609"/>
            <a:chOff x="2785975" y="3648425"/>
            <a:chExt cx="275375" cy="267900"/>
          </a:xfrm>
        </p:grpSpPr>
        <p:sp>
          <p:nvSpPr>
            <p:cNvPr id="9454" name="Google Shape;9454;p82"/>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2"/>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2"/>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2"/>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82"/>
          <p:cNvGrpSpPr/>
          <p:nvPr/>
        </p:nvGrpSpPr>
        <p:grpSpPr>
          <a:xfrm>
            <a:off x="2524667" y="3444207"/>
            <a:ext cx="351991" cy="350099"/>
            <a:chOff x="2214125" y="3648675"/>
            <a:chExt cx="269725" cy="268275"/>
          </a:xfrm>
        </p:grpSpPr>
        <p:sp>
          <p:nvSpPr>
            <p:cNvPr id="9459" name="Google Shape;9459;p82"/>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2"/>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2"/>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2"/>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2"/>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2"/>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82"/>
          <p:cNvGrpSpPr/>
          <p:nvPr/>
        </p:nvGrpSpPr>
        <p:grpSpPr>
          <a:xfrm>
            <a:off x="1769464" y="3443880"/>
            <a:ext cx="349675" cy="349642"/>
            <a:chOff x="1635425" y="3648425"/>
            <a:chExt cx="267950" cy="267925"/>
          </a:xfrm>
        </p:grpSpPr>
        <p:sp>
          <p:nvSpPr>
            <p:cNvPr id="9466" name="Google Shape;9466;p82"/>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2"/>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2"/>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2"/>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82"/>
          <p:cNvGrpSpPr/>
          <p:nvPr/>
        </p:nvGrpSpPr>
        <p:grpSpPr>
          <a:xfrm>
            <a:off x="1009334" y="3444663"/>
            <a:ext cx="356918" cy="348859"/>
            <a:chOff x="1052950" y="3649025"/>
            <a:chExt cx="273500" cy="267325"/>
          </a:xfrm>
        </p:grpSpPr>
        <p:sp>
          <p:nvSpPr>
            <p:cNvPr id="9471" name="Google Shape;9471;p82"/>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2"/>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2"/>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2"/>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2"/>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2"/>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2"/>
          <p:cNvGrpSpPr/>
          <p:nvPr/>
        </p:nvGrpSpPr>
        <p:grpSpPr>
          <a:xfrm>
            <a:off x="1068960" y="4001136"/>
            <a:ext cx="282826" cy="349675"/>
            <a:chOff x="1081150" y="4076475"/>
            <a:chExt cx="216725" cy="267950"/>
          </a:xfrm>
        </p:grpSpPr>
        <p:sp>
          <p:nvSpPr>
            <p:cNvPr id="9478" name="Google Shape;9478;p82"/>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2"/>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2"/>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82"/>
          <p:cNvGrpSpPr/>
          <p:nvPr/>
        </p:nvGrpSpPr>
        <p:grpSpPr>
          <a:xfrm>
            <a:off x="1768681" y="4002486"/>
            <a:ext cx="353851" cy="349675"/>
            <a:chOff x="1634825" y="4076475"/>
            <a:chExt cx="271150" cy="267950"/>
          </a:xfrm>
        </p:grpSpPr>
        <p:sp>
          <p:nvSpPr>
            <p:cNvPr id="9482" name="Google Shape;9482;p82"/>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2"/>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82"/>
          <p:cNvGrpSpPr/>
          <p:nvPr/>
        </p:nvGrpSpPr>
        <p:grpSpPr>
          <a:xfrm>
            <a:off x="2539414" y="4002486"/>
            <a:ext cx="320932" cy="350458"/>
            <a:chOff x="2225425" y="4076475"/>
            <a:chExt cx="245925" cy="268550"/>
          </a:xfrm>
        </p:grpSpPr>
        <p:sp>
          <p:nvSpPr>
            <p:cNvPr id="9485" name="Google Shape;9485;p82"/>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2"/>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82"/>
          <p:cNvGrpSpPr/>
          <p:nvPr/>
        </p:nvGrpSpPr>
        <p:grpSpPr>
          <a:xfrm>
            <a:off x="3300816" y="4001637"/>
            <a:ext cx="308502" cy="350523"/>
            <a:chOff x="2808875" y="4075825"/>
            <a:chExt cx="236400" cy="268600"/>
          </a:xfrm>
        </p:grpSpPr>
        <p:sp>
          <p:nvSpPr>
            <p:cNvPr id="9488" name="Google Shape;9488;p82"/>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2"/>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82"/>
          <p:cNvGrpSpPr/>
          <p:nvPr/>
        </p:nvGrpSpPr>
        <p:grpSpPr>
          <a:xfrm>
            <a:off x="4056019" y="4001637"/>
            <a:ext cx="308469" cy="350523"/>
            <a:chOff x="3387575" y="4075825"/>
            <a:chExt cx="236375" cy="268600"/>
          </a:xfrm>
        </p:grpSpPr>
        <p:sp>
          <p:nvSpPr>
            <p:cNvPr id="9491" name="Google Shape;9491;p82"/>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2"/>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2"/>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82"/>
          <p:cNvGrpSpPr/>
          <p:nvPr/>
        </p:nvGrpSpPr>
        <p:grpSpPr>
          <a:xfrm>
            <a:off x="4813539" y="4001637"/>
            <a:ext cx="306153" cy="350523"/>
            <a:chOff x="3968050" y="4075825"/>
            <a:chExt cx="234600" cy="268600"/>
          </a:xfrm>
        </p:grpSpPr>
        <p:sp>
          <p:nvSpPr>
            <p:cNvPr id="9495" name="Google Shape;9495;p82"/>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2"/>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7" name="Google Shape;9497;p82"/>
          <p:cNvGrpSpPr/>
          <p:nvPr/>
        </p:nvGrpSpPr>
        <p:grpSpPr>
          <a:xfrm>
            <a:off x="5546982" y="4002942"/>
            <a:ext cx="369870" cy="350001"/>
            <a:chOff x="4530075" y="4076825"/>
            <a:chExt cx="283425" cy="268200"/>
          </a:xfrm>
        </p:grpSpPr>
        <p:sp>
          <p:nvSpPr>
            <p:cNvPr id="9498" name="Google Shape;9498;p82"/>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2"/>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2"/>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2"/>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2"/>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2"/>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2"/>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82"/>
          <p:cNvGrpSpPr/>
          <p:nvPr/>
        </p:nvGrpSpPr>
        <p:grpSpPr>
          <a:xfrm>
            <a:off x="6302185" y="4003269"/>
            <a:ext cx="348109" cy="349675"/>
            <a:chOff x="5108775" y="4077075"/>
            <a:chExt cx="266750" cy="267950"/>
          </a:xfrm>
        </p:grpSpPr>
        <p:sp>
          <p:nvSpPr>
            <p:cNvPr id="9506" name="Google Shape;9506;p82"/>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2"/>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2"/>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2"/>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2"/>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2"/>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2"/>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2"/>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2"/>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2"/>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82"/>
          <p:cNvGrpSpPr/>
          <p:nvPr/>
        </p:nvGrpSpPr>
        <p:grpSpPr>
          <a:xfrm>
            <a:off x="7057356" y="4002486"/>
            <a:ext cx="349675" cy="349675"/>
            <a:chOff x="5687450" y="4076475"/>
            <a:chExt cx="267950" cy="267950"/>
          </a:xfrm>
        </p:grpSpPr>
        <p:sp>
          <p:nvSpPr>
            <p:cNvPr id="9517" name="Google Shape;9517;p82"/>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2"/>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2"/>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2"/>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2"/>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2"/>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2"/>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2"/>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2"/>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2"/>
          <p:cNvGrpSpPr/>
          <p:nvPr/>
        </p:nvGrpSpPr>
        <p:grpSpPr>
          <a:xfrm>
            <a:off x="7812560" y="4002486"/>
            <a:ext cx="349675" cy="350458"/>
            <a:chOff x="6266150" y="4076475"/>
            <a:chExt cx="267950" cy="268550"/>
          </a:xfrm>
        </p:grpSpPr>
        <p:sp>
          <p:nvSpPr>
            <p:cNvPr id="9527" name="Google Shape;9527;p82"/>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2"/>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2"/>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2"/>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1" name="Google Shape;9531;p82"/>
          <p:cNvGrpSpPr/>
          <p:nvPr/>
        </p:nvGrpSpPr>
        <p:grpSpPr>
          <a:xfrm>
            <a:off x="3279088" y="2899239"/>
            <a:ext cx="351991" cy="324206"/>
            <a:chOff x="2792225" y="3231075"/>
            <a:chExt cx="269725" cy="248434"/>
          </a:xfrm>
        </p:grpSpPr>
        <p:sp>
          <p:nvSpPr>
            <p:cNvPr id="9532" name="Google Shape;9532;p82"/>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2"/>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2"/>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2"/>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2"/>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2"/>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8" name="Google Shape;9538;p82"/>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Goals &amp; Results</a:t>
            </a:r>
            <a:endParaRPr sz="1600">
              <a:solidFill>
                <a:schemeClr val="lt1"/>
              </a:solidFill>
            </a:endParaRPr>
          </a:p>
        </p:txBody>
      </p:sp>
      <p:sp>
        <p:nvSpPr>
          <p:cNvPr id="9539" name="Google Shape;9539;p8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43"/>
        <p:cNvGrpSpPr/>
        <p:nvPr/>
      </p:nvGrpSpPr>
      <p:grpSpPr>
        <a:xfrm>
          <a:off x="0" y="0"/>
          <a:ext cx="0" cy="0"/>
          <a:chOff x="0" y="0"/>
          <a:chExt cx="0" cy="0"/>
        </a:xfrm>
      </p:grpSpPr>
      <p:grpSp>
        <p:nvGrpSpPr>
          <p:cNvPr id="9544" name="Google Shape;9544;p83"/>
          <p:cNvGrpSpPr/>
          <p:nvPr/>
        </p:nvGrpSpPr>
        <p:grpSpPr>
          <a:xfrm>
            <a:off x="1090526" y="1805904"/>
            <a:ext cx="341804" cy="341957"/>
            <a:chOff x="1757188" y="1943950"/>
            <a:chExt cx="341804" cy="341957"/>
          </a:xfrm>
        </p:grpSpPr>
        <p:sp>
          <p:nvSpPr>
            <p:cNvPr id="9545" name="Google Shape;9545;p83"/>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3"/>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3"/>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3"/>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83"/>
          <p:cNvGrpSpPr/>
          <p:nvPr/>
        </p:nvGrpSpPr>
        <p:grpSpPr>
          <a:xfrm>
            <a:off x="1830609" y="1780311"/>
            <a:ext cx="341836" cy="310762"/>
            <a:chOff x="2349655" y="1932711"/>
            <a:chExt cx="341836" cy="310762"/>
          </a:xfrm>
        </p:grpSpPr>
        <p:sp>
          <p:nvSpPr>
            <p:cNvPr id="9550" name="Google Shape;9550;p83"/>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3"/>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3"/>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3"/>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3"/>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3"/>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83"/>
          <p:cNvGrpSpPr/>
          <p:nvPr/>
        </p:nvGrpSpPr>
        <p:grpSpPr>
          <a:xfrm>
            <a:off x="2596134" y="1790927"/>
            <a:ext cx="307200" cy="340386"/>
            <a:chOff x="2967565" y="1943327"/>
            <a:chExt cx="307200" cy="340386"/>
          </a:xfrm>
        </p:grpSpPr>
        <p:sp>
          <p:nvSpPr>
            <p:cNvPr id="9557" name="Google Shape;9557;p83"/>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3"/>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3"/>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3"/>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3"/>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83"/>
          <p:cNvGrpSpPr/>
          <p:nvPr/>
        </p:nvGrpSpPr>
        <p:grpSpPr>
          <a:xfrm>
            <a:off x="3274231" y="1796256"/>
            <a:ext cx="340411" cy="339675"/>
            <a:chOff x="3502831" y="1939087"/>
            <a:chExt cx="340411" cy="339675"/>
          </a:xfrm>
        </p:grpSpPr>
        <p:sp>
          <p:nvSpPr>
            <p:cNvPr id="9563" name="Google Shape;9563;p83"/>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3"/>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3"/>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3"/>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3"/>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83"/>
          <p:cNvGrpSpPr/>
          <p:nvPr/>
        </p:nvGrpSpPr>
        <p:grpSpPr>
          <a:xfrm>
            <a:off x="4042436" y="1799240"/>
            <a:ext cx="341808" cy="341808"/>
            <a:chOff x="4118636" y="1946856"/>
            <a:chExt cx="341808" cy="341808"/>
          </a:xfrm>
        </p:grpSpPr>
        <p:sp>
          <p:nvSpPr>
            <p:cNvPr id="9569" name="Google Shape;9569;p83"/>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3"/>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3"/>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83"/>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3" name="Google Shape;9573;p83"/>
          <p:cNvGrpSpPr/>
          <p:nvPr/>
        </p:nvGrpSpPr>
        <p:grpSpPr>
          <a:xfrm>
            <a:off x="4781640" y="1783158"/>
            <a:ext cx="341839" cy="343910"/>
            <a:chOff x="4705440" y="1935558"/>
            <a:chExt cx="341839" cy="343910"/>
          </a:xfrm>
        </p:grpSpPr>
        <p:sp>
          <p:nvSpPr>
            <p:cNvPr id="9574" name="Google Shape;9574;p83"/>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3"/>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3"/>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7" name="Google Shape;9577;p83"/>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8" name="Google Shape;9578;p83"/>
          <p:cNvGrpSpPr/>
          <p:nvPr/>
        </p:nvGrpSpPr>
        <p:grpSpPr>
          <a:xfrm>
            <a:off x="6262241" y="1849928"/>
            <a:ext cx="341809" cy="276840"/>
            <a:chOff x="5881241" y="1992759"/>
            <a:chExt cx="341809" cy="276840"/>
          </a:xfrm>
        </p:grpSpPr>
        <p:sp>
          <p:nvSpPr>
            <p:cNvPr id="9579" name="Google Shape;9579;p83"/>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3"/>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3"/>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3"/>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3"/>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3"/>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3"/>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3"/>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83"/>
          <p:cNvGrpSpPr/>
          <p:nvPr/>
        </p:nvGrpSpPr>
        <p:grpSpPr>
          <a:xfrm>
            <a:off x="6983425" y="1760156"/>
            <a:ext cx="342521" cy="340416"/>
            <a:chOff x="6459594" y="1922125"/>
            <a:chExt cx="342521" cy="340416"/>
          </a:xfrm>
        </p:grpSpPr>
        <p:sp>
          <p:nvSpPr>
            <p:cNvPr id="9588" name="Google Shape;9588;p83"/>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3"/>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3"/>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3"/>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3"/>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3"/>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3"/>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3"/>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83"/>
          <p:cNvGrpSpPr/>
          <p:nvPr/>
        </p:nvGrpSpPr>
        <p:grpSpPr>
          <a:xfrm>
            <a:off x="7712377" y="1770060"/>
            <a:ext cx="341093" cy="340384"/>
            <a:chOff x="7045716" y="1932029"/>
            <a:chExt cx="341093" cy="340384"/>
          </a:xfrm>
        </p:grpSpPr>
        <p:sp>
          <p:nvSpPr>
            <p:cNvPr id="9597" name="Google Shape;9597;p83"/>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3"/>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3"/>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3"/>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83"/>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83"/>
          <p:cNvGrpSpPr/>
          <p:nvPr/>
        </p:nvGrpSpPr>
        <p:grpSpPr>
          <a:xfrm>
            <a:off x="7711665" y="2296134"/>
            <a:ext cx="340381" cy="341128"/>
            <a:chOff x="7045004" y="2458103"/>
            <a:chExt cx="340381" cy="341128"/>
          </a:xfrm>
        </p:grpSpPr>
        <p:sp>
          <p:nvSpPr>
            <p:cNvPr id="9603" name="Google Shape;9603;p83"/>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3"/>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3"/>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3"/>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3"/>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3"/>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83"/>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83"/>
          <p:cNvGrpSpPr/>
          <p:nvPr/>
        </p:nvGrpSpPr>
        <p:grpSpPr>
          <a:xfrm>
            <a:off x="6983425" y="2277067"/>
            <a:ext cx="342519" cy="341126"/>
            <a:chOff x="6459594" y="2439037"/>
            <a:chExt cx="342519" cy="341126"/>
          </a:xfrm>
        </p:grpSpPr>
        <p:sp>
          <p:nvSpPr>
            <p:cNvPr id="9611" name="Google Shape;9611;p83"/>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3"/>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3"/>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3"/>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5" name="Google Shape;9615;p83"/>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6" name="Google Shape;9616;p83"/>
          <p:cNvGrpSpPr/>
          <p:nvPr/>
        </p:nvGrpSpPr>
        <p:grpSpPr>
          <a:xfrm>
            <a:off x="5513983" y="2305703"/>
            <a:ext cx="341809" cy="342550"/>
            <a:chOff x="5290168" y="2458103"/>
            <a:chExt cx="341809" cy="342550"/>
          </a:xfrm>
        </p:grpSpPr>
        <p:sp>
          <p:nvSpPr>
            <p:cNvPr id="9617" name="Google Shape;9617;p83"/>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83"/>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3"/>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3"/>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3"/>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3"/>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3"/>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3"/>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83"/>
          <p:cNvGrpSpPr/>
          <p:nvPr/>
        </p:nvGrpSpPr>
        <p:grpSpPr>
          <a:xfrm>
            <a:off x="4781640" y="2314896"/>
            <a:ext cx="341839" cy="337569"/>
            <a:chOff x="4705440" y="2467296"/>
            <a:chExt cx="341839" cy="337569"/>
          </a:xfrm>
        </p:grpSpPr>
        <p:sp>
          <p:nvSpPr>
            <p:cNvPr id="9626" name="Google Shape;9626;p83"/>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3"/>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3"/>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3"/>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3"/>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3"/>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3"/>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3"/>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3"/>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3"/>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3"/>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3"/>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3"/>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3"/>
          <p:cNvGrpSpPr/>
          <p:nvPr/>
        </p:nvGrpSpPr>
        <p:grpSpPr>
          <a:xfrm>
            <a:off x="4039589" y="2334674"/>
            <a:ext cx="347473" cy="320607"/>
            <a:chOff x="4115789" y="2487074"/>
            <a:chExt cx="347473" cy="320607"/>
          </a:xfrm>
        </p:grpSpPr>
        <p:sp>
          <p:nvSpPr>
            <p:cNvPr id="9640" name="Google Shape;9640;p83"/>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3"/>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3"/>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3"/>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3"/>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3"/>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3"/>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3"/>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3"/>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83"/>
          <p:cNvGrpSpPr/>
          <p:nvPr/>
        </p:nvGrpSpPr>
        <p:grpSpPr>
          <a:xfrm>
            <a:off x="3277622" y="2321953"/>
            <a:ext cx="341809" cy="306493"/>
            <a:chOff x="3501438" y="2474353"/>
            <a:chExt cx="341809" cy="306493"/>
          </a:xfrm>
        </p:grpSpPr>
        <p:sp>
          <p:nvSpPr>
            <p:cNvPr id="9650" name="Google Shape;9650;p83"/>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3"/>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3"/>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3"/>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3"/>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3"/>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3"/>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83"/>
          <p:cNvGrpSpPr/>
          <p:nvPr/>
        </p:nvGrpSpPr>
        <p:grpSpPr>
          <a:xfrm>
            <a:off x="2579172" y="2384106"/>
            <a:ext cx="341122" cy="194906"/>
            <a:chOff x="2950603" y="2536506"/>
            <a:chExt cx="341122" cy="194906"/>
          </a:xfrm>
        </p:grpSpPr>
        <p:sp>
          <p:nvSpPr>
            <p:cNvPr id="9658" name="Google Shape;9658;p83"/>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3"/>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3"/>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3"/>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3"/>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3" name="Google Shape;9663;p83"/>
          <p:cNvGrpSpPr/>
          <p:nvPr/>
        </p:nvGrpSpPr>
        <p:grpSpPr>
          <a:xfrm>
            <a:off x="1831321" y="2288437"/>
            <a:ext cx="341127" cy="341835"/>
            <a:chOff x="2350367" y="2431267"/>
            <a:chExt cx="341127" cy="341835"/>
          </a:xfrm>
        </p:grpSpPr>
        <p:sp>
          <p:nvSpPr>
            <p:cNvPr id="9664" name="Google Shape;9664;p83"/>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3"/>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3"/>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3"/>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83"/>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3"/>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0" name="Google Shape;9670;p83"/>
          <p:cNvGrpSpPr/>
          <p:nvPr/>
        </p:nvGrpSpPr>
        <p:grpSpPr>
          <a:xfrm>
            <a:off x="1092631" y="2370912"/>
            <a:ext cx="340415" cy="237312"/>
            <a:chOff x="1759293" y="2508958"/>
            <a:chExt cx="340415" cy="237312"/>
          </a:xfrm>
        </p:grpSpPr>
        <p:sp>
          <p:nvSpPr>
            <p:cNvPr id="9671" name="Google Shape;9671;p83"/>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3"/>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3"/>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3"/>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3"/>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3"/>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3"/>
          <p:cNvGrpSpPr/>
          <p:nvPr/>
        </p:nvGrpSpPr>
        <p:grpSpPr>
          <a:xfrm>
            <a:off x="1091949" y="2853386"/>
            <a:ext cx="340384" cy="341097"/>
            <a:chOff x="1758611" y="2996217"/>
            <a:chExt cx="340384" cy="341097"/>
          </a:xfrm>
        </p:grpSpPr>
        <p:sp>
          <p:nvSpPr>
            <p:cNvPr id="9678" name="Google Shape;9678;p83"/>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3"/>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3"/>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3"/>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83"/>
          <p:cNvGrpSpPr/>
          <p:nvPr/>
        </p:nvGrpSpPr>
        <p:grpSpPr>
          <a:xfrm>
            <a:off x="1830609" y="2836425"/>
            <a:ext cx="341836" cy="341127"/>
            <a:chOff x="2349655" y="2979255"/>
            <a:chExt cx="341836" cy="341127"/>
          </a:xfrm>
        </p:grpSpPr>
        <p:sp>
          <p:nvSpPr>
            <p:cNvPr id="9683" name="Google Shape;9683;p83"/>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3"/>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3"/>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3"/>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3"/>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8" name="Google Shape;9688;p83"/>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9" name="Google Shape;9689;p83"/>
          <p:cNvGrpSpPr/>
          <p:nvPr/>
        </p:nvGrpSpPr>
        <p:grpSpPr>
          <a:xfrm>
            <a:off x="3269142" y="2827328"/>
            <a:ext cx="357346" cy="330540"/>
            <a:chOff x="3492957" y="2994082"/>
            <a:chExt cx="357346" cy="330540"/>
          </a:xfrm>
        </p:grpSpPr>
        <p:sp>
          <p:nvSpPr>
            <p:cNvPr id="9690" name="Google Shape;9690;p83"/>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3"/>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3"/>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3"/>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3"/>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3"/>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83"/>
          <p:cNvGrpSpPr/>
          <p:nvPr/>
        </p:nvGrpSpPr>
        <p:grpSpPr>
          <a:xfrm>
            <a:off x="4043118" y="2862172"/>
            <a:ext cx="341126" cy="305806"/>
            <a:chOff x="4119318" y="3014572"/>
            <a:chExt cx="341126" cy="305806"/>
          </a:xfrm>
        </p:grpSpPr>
        <p:sp>
          <p:nvSpPr>
            <p:cNvPr id="9697" name="Google Shape;9697;p83"/>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3"/>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3"/>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83"/>
          <p:cNvGrpSpPr/>
          <p:nvPr/>
        </p:nvGrpSpPr>
        <p:grpSpPr>
          <a:xfrm>
            <a:off x="4801418" y="2851586"/>
            <a:ext cx="302992" cy="341093"/>
            <a:chOff x="4725218" y="3003986"/>
            <a:chExt cx="302992" cy="341093"/>
          </a:xfrm>
        </p:grpSpPr>
        <p:sp>
          <p:nvSpPr>
            <p:cNvPr id="9701" name="Google Shape;9701;p83"/>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3"/>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3"/>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83"/>
          <p:cNvGrpSpPr/>
          <p:nvPr/>
        </p:nvGrpSpPr>
        <p:grpSpPr>
          <a:xfrm>
            <a:off x="5513983" y="2840593"/>
            <a:ext cx="340386" cy="341809"/>
            <a:chOff x="5290168" y="3002563"/>
            <a:chExt cx="340386" cy="341809"/>
          </a:xfrm>
        </p:grpSpPr>
        <p:sp>
          <p:nvSpPr>
            <p:cNvPr id="9705" name="Google Shape;9705;p83"/>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3"/>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3"/>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3"/>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3"/>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3"/>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3"/>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3"/>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83"/>
          <p:cNvGrpSpPr/>
          <p:nvPr/>
        </p:nvGrpSpPr>
        <p:grpSpPr>
          <a:xfrm>
            <a:off x="6247887" y="2935623"/>
            <a:ext cx="342521" cy="174447"/>
            <a:chOff x="5881241" y="3088023"/>
            <a:chExt cx="342521" cy="174447"/>
          </a:xfrm>
        </p:grpSpPr>
        <p:sp>
          <p:nvSpPr>
            <p:cNvPr id="9714" name="Google Shape;9714;p83"/>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83"/>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3"/>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3"/>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3"/>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3"/>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0" name="Google Shape;9720;p83"/>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1" name="Google Shape;9721;p83"/>
          <p:cNvGrpSpPr/>
          <p:nvPr/>
        </p:nvGrpSpPr>
        <p:grpSpPr>
          <a:xfrm>
            <a:off x="7758280" y="2840326"/>
            <a:ext cx="244340" cy="340681"/>
            <a:chOff x="7091619" y="3002296"/>
            <a:chExt cx="244340" cy="340681"/>
          </a:xfrm>
        </p:grpSpPr>
        <p:sp>
          <p:nvSpPr>
            <p:cNvPr id="9722" name="Google Shape;9722;p83"/>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3"/>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3"/>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3"/>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3"/>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3"/>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83"/>
          <p:cNvGrpSpPr/>
          <p:nvPr/>
        </p:nvGrpSpPr>
        <p:grpSpPr>
          <a:xfrm>
            <a:off x="7711665" y="3402014"/>
            <a:ext cx="341809" cy="342521"/>
            <a:chOff x="7045004" y="3563983"/>
            <a:chExt cx="341809" cy="342521"/>
          </a:xfrm>
        </p:grpSpPr>
        <p:sp>
          <p:nvSpPr>
            <p:cNvPr id="9729" name="Google Shape;9729;p83"/>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3"/>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3"/>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3"/>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3"/>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3"/>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5" name="Google Shape;9735;p83"/>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6" name="Google Shape;9736;p83"/>
          <p:cNvGrpSpPr/>
          <p:nvPr/>
        </p:nvGrpSpPr>
        <p:grpSpPr>
          <a:xfrm>
            <a:off x="6248569" y="3438252"/>
            <a:ext cx="341125" cy="341098"/>
            <a:chOff x="5881923" y="3585867"/>
            <a:chExt cx="341125" cy="341098"/>
          </a:xfrm>
        </p:grpSpPr>
        <p:sp>
          <p:nvSpPr>
            <p:cNvPr id="9737" name="Google Shape;9737;p83"/>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3"/>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3"/>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3"/>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3"/>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3"/>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3"/>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3"/>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3"/>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3"/>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3"/>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3"/>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9" name="Google Shape;9749;p83"/>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0" name="Google Shape;9750;p83"/>
          <p:cNvGrpSpPr/>
          <p:nvPr/>
        </p:nvGrpSpPr>
        <p:grpSpPr>
          <a:xfrm>
            <a:off x="4781640" y="3453246"/>
            <a:ext cx="341122" cy="282472"/>
            <a:chOff x="4705440" y="3605646"/>
            <a:chExt cx="341122" cy="282472"/>
          </a:xfrm>
        </p:grpSpPr>
        <p:sp>
          <p:nvSpPr>
            <p:cNvPr id="9751" name="Google Shape;9751;p83"/>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3"/>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3"/>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83"/>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83"/>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3"/>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3"/>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8" name="Google Shape;9758;p83"/>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9" name="Google Shape;9759;p83"/>
          <p:cNvGrpSpPr/>
          <p:nvPr/>
        </p:nvGrpSpPr>
        <p:grpSpPr>
          <a:xfrm>
            <a:off x="3346970" y="3403031"/>
            <a:ext cx="194224" cy="340386"/>
            <a:chOff x="3575570" y="3574570"/>
            <a:chExt cx="194224" cy="340386"/>
          </a:xfrm>
        </p:grpSpPr>
        <p:sp>
          <p:nvSpPr>
            <p:cNvPr id="9760" name="Google Shape;9760;p83"/>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3"/>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83"/>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3"/>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4" name="Google Shape;9764;p83"/>
          <p:cNvGrpSpPr/>
          <p:nvPr/>
        </p:nvGrpSpPr>
        <p:grpSpPr>
          <a:xfrm>
            <a:off x="2579172" y="3423563"/>
            <a:ext cx="341127" cy="341838"/>
            <a:chOff x="2950603" y="3575963"/>
            <a:chExt cx="341127" cy="341838"/>
          </a:xfrm>
        </p:grpSpPr>
        <p:sp>
          <p:nvSpPr>
            <p:cNvPr id="9765" name="Google Shape;9765;p83"/>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3"/>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3"/>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3"/>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3"/>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3"/>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3"/>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3"/>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3"/>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4" name="Google Shape;9774;p83"/>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5" name="Google Shape;9775;p83"/>
          <p:cNvGrpSpPr/>
          <p:nvPr/>
        </p:nvGrpSpPr>
        <p:grpSpPr>
          <a:xfrm>
            <a:off x="1092631" y="3506583"/>
            <a:ext cx="340415" cy="187169"/>
            <a:chOff x="1759293" y="3649414"/>
            <a:chExt cx="340415" cy="187169"/>
          </a:xfrm>
        </p:grpSpPr>
        <p:sp>
          <p:nvSpPr>
            <p:cNvPr id="9776" name="Google Shape;9776;p83"/>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3"/>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3"/>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3"/>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3"/>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3"/>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3"/>
          <p:cNvGrpSpPr/>
          <p:nvPr/>
        </p:nvGrpSpPr>
        <p:grpSpPr>
          <a:xfrm>
            <a:off x="1091949" y="4015014"/>
            <a:ext cx="340384" cy="341125"/>
            <a:chOff x="1758611" y="4157845"/>
            <a:chExt cx="340384" cy="341125"/>
          </a:xfrm>
        </p:grpSpPr>
        <p:sp>
          <p:nvSpPr>
            <p:cNvPr id="9783" name="Google Shape;9783;p83"/>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3"/>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3"/>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3"/>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7" name="Google Shape;9787;p83"/>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8" name="Google Shape;9788;p83"/>
          <p:cNvGrpSpPr/>
          <p:nvPr/>
        </p:nvGrpSpPr>
        <p:grpSpPr>
          <a:xfrm>
            <a:off x="2588365" y="3981455"/>
            <a:ext cx="322742" cy="298723"/>
            <a:chOff x="2959796" y="4133855"/>
            <a:chExt cx="322742" cy="298723"/>
          </a:xfrm>
        </p:grpSpPr>
        <p:sp>
          <p:nvSpPr>
            <p:cNvPr id="9789" name="Google Shape;9789;p83"/>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3"/>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3"/>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3"/>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3"/>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3"/>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3"/>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3"/>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3"/>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3"/>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3"/>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3"/>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1" name="Google Shape;9801;p83"/>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2" name="Google Shape;9802;p83"/>
          <p:cNvGrpSpPr/>
          <p:nvPr/>
        </p:nvGrpSpPr>
        <p:grpSpPr>
          <a:xfrm>
            <a:off x="4042436" y="3978232"/>
            <a:ext cx="341096" cy="341809"/>
            <a:chOff x="4118636" y="4140201"/>
            <a:chExt cx="341096" cy="341809"/>
          </a:xfrm>
        </p:grpSpPr>
        <p:sp>
          <p:nvSpPr>
            <p:cNvPr id="9803" name="Google Shape;9803;p83"/>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3"/>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3"/>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3"/>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3"/>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3"/>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9" name="Google Shape;9809;p83"/>
          <p:cNvGrpSpPr/>
          <p:nvPr/>
        </p:nvGrpSpPr>
        <p:grpSpPr>
          <a:xfrm>
            <a:off x="4781640" y="3977520"/>
            <a:ext cx="341839" cy="340411"/>
            <a:chOff x="4705440" y="4139489"/>
            <a:chExt cx="341839" cy="340411"/>
          </a:xfrm>
        </p:grpSpPr>
        <p:sp>
          <p:nvSpPr>
            <p:cNvPr id="9810" name="Google Shape;9810;p83"/>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3"/>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3"/>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3"/>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83"/>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3"/>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3"/>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7" name="Google Shape;9817;p83"/>
          <p:cNvGrpSpPr/>
          <p:nvPr/>
        </p:nvGrpSpPr>
        <p:grpSpPr>
          <a:xfrm>
            <a:off x="5518768" y="3976976"/>
            <a:ext cx="340384" cy="342520"/>
            <a:chOff x="5290168" y="4143730"/>
            <a:chExt cx="340384" cy="342520"/>
          </a:xfrm>
        </p:grpSpPr>
        <p:sp>
          <p:nvSpPr>
            <p:cNvPr id="9818" name="Google Shape;9818;p83"/>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3"/>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3"/>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83"/>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2" name="Google Shape;9822;p83"/>
          <p:cNvGrpSpPr/>
          <p:nvPr/>
        </p:nvGrpSpPr>
        <p:grpSpPr>
          <a:xfrm>
            <a:off x="6248569" y="4009685"/>
            <a:ext cx="341126" cy="341837"/>
            <a:chOff x="5881923" y="4162085"/>
            <a:chExt cx="341126" cy="341837"/>
          </a:xfrm>
        </p:grpSpPr>
        <p:sp>
          <p:nvSpPr>
            <p:cNvPr id="9823" name="Google Shape;9823;p83"/>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3"/>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3"/>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3"/>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7" name="Google Shape;9827;p83"/>
          <p:cNvGrpSpPr/>
          <p:nvPr/>
        </p:nvGrpSpPr>
        <p:grpSpPr>
          <a:xfrm>
            <a:off x="6982713" y="3987424"/>
            <a:ext cx="342520" cy="298159"/>
            <a:chOff x="6458882" y="4149393"/>
            <a:chExt cx="342520" cy="298159"/>
          </a:xfrm>
        </p:grpSpPr>
        <p:sp>
          <p:nvSpPr>
            <p:cNvPr id="9828" name="Google Shape;9828;p83"/>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3"/>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3"/>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3"/>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3"/>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83"/>
          <p:cNvGrpSpPr/>
          <p:nvPr/>
        </p:nvGrpSpPr>
        <p:grpSpPr>
          <a:xfrm>
            <a:off x="7711665" y="3981760"/>
            <a:ext cx="341808" cy="341808"/>
            <a:chOff x="7045004" y="4143730"/>
            <a:chExt cx="341808" cy="341808"/>
          </a:xfrm>
        </p:grpSpPr>
        <p:sp>
          <p:nvSpPr>
            <p:cNvPr id="9834" name="Google Shape;9834;p83"/>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3"/>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3"/>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3"/>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3"/>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9" name="Google Shape;9839;p83"/>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Infographic Elements</a:t>
            </a:r>
            <a:endParaRPr sz="1600">
              <a:solidFill>
                <a:schemeClr val="lt1"/>
              </a:solidFill>
            </a:endParaRPr>
          </a:p>
        </p:txBody>
      </p:sp>
      <p:sp>
        <p:nvSpPr>
          <p:cNvPr id="9840" name="Google Shape;9840;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44"/>
        <p:cNvGrpSpPr/>
        <p:nvPr/>
      </p:nvGrpSpPr>
      <p:grpSpPr>
        <a:xfrm>
          <a:off x="0" y="0"/>
          <a:ext cx="0" cy="0"/>
          <a:chOff x="0" y="0"/>
          <a:chExt cx="0" cy="0"/>
        </a:xfrm>
      </p:grpSpPr>
      <p:pic>
        <p:nvPicPr>
          <p:cNvPr id="9845" name="Google Shape;9845;p8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p:nvPr/>
        </p:nvSpPr>
        <p:spPr>
          <a:xfrm>
            <a:off x="962151" y="2246625"/>
            <a:ext cx="649748" cy="1675402"/>
          </a:xfrm>
          <a:custGeom>
            <a:avLst/>
            <a:gdLst/>
            <a:ahLst/>
            <a:cxnLst/>
            <a:rect l="l" t="t" r="r" b="b"/>
            <a:pathLst>
              <a:path w="3028" h="7807" extrusionOk="0">
                <a:moveTo>
                  <a:pt x="1243" y="7807"/>
                </a:moveTo>
                <a:lnTo>
                  <a:pt x="1243" y="1041"/>
                </a:lnTo>
                <a:lnTo>
                  <a:pt x="385" y="1897"/>
                </a:lnTo>
                <a:lnTo>
                  <a:pt x="1" y="1512"/>
                </a:lnTo>
                <a:lnTo>
                  <a:pt x="1514" y="1"/>
                </a:lnTo>
                <a:lnTo>
                  <a:pt x="3028" y="1512"/>
                </a:lnTo>
                <a:lnTo>
                  <a:pt x="2643" y="1897"/>
                </a:lnTo>
                <a:lnTo>
                  <a:pt x="1788" y="1041"/>
                </a:lnTo>
                <a:lnTo>
                  <a:pt x="1788" y="78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0" name="Google Shape;580;p37"/>
          <p:cNvGrpSpPr/>
          <p:nvPr/>
        </p:nvGrpSpPr>
        <p:grpSpPr>
          <a:xfrm>
            <a:off x="4882194" y="2169725"/>
            <a:ext cx="3123078" cy="1105100"/>
            <a:chOff x="1378750" y="2164200"/>
            <a:chExt cx="5607968" cy="1105100"/>
          </a:xfrm>
        </p:grpSpPr>
        <p:sp>
          <p:nvSpPr>
            <p:cNvPr id="581" name="Google Shape;581;p37"/>
            <p:cNvSpPr/>
            <p:nvPr/>
          </p:nvSpPr>
          <p:spPr>
            <a:xfrm>
              <a:off x="1443018" y="2249900"/>
              <a:ext cx="5543700" cy="1019400"/>
            </a:xfrm>
            <a:prstGeom prst="roundRect">
              <a:avLst>
                <a:gd name="adj" fmla="val 16667"/>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582" name="Google Shape;582;p37"/>
            <p:cNvSpPr/>
            <p:nvPr/>
          </p:nvSpPr>
          <p:spPr>
            <a:xfrm>
              <a:off x="1378750" y="2164200"/>
              <a:ext cx="5543700" cy="1019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sp>
        <p:nvSpPr>
          <p:cNvPr id="583" name="Google Shape;583;p37"/>
          <p:cNvSpPr/>
          <p:nvPr/>
        </p:nvSpPr>
        <p:spPr>
          <a:xfrm>
            <a:off x="2516952" y="1894226"/>
            <a:ext cx="2017702" cy="1537483"/>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318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7"/>
          <p:cNvSpPr txBox="1">
            <a:spLocks noGrp="1"/>
          </p:cNvSpPr>
          <p:nvPr>
            <p:ph type="title" idx="2"/>
          </p:nvPr>
        </p:nvSpPr>
        <p:spPr>
          <a:xfrm>
            <a:off x="2750750" y="2312875"/>
            <a:ext cx="15501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2</a:t>
            </a:r>
            <a:endParaRPr dirty="0"/>
          </a:p>
        </p:txBody>
      </p:sp>
      <p:sp>
        <p:nvSpPr>
          <p:cNvPr id="585" name="Google Shape;585;p37"/>
          <p:cNvSpPr txBox="1">
            <a:spLocks noGrp="1"/>
          </p:cNvSpPr>
          <p:nvPr>
            <p:ph type="title"/>
          </p:nvPr>
        </p:nvSpPr>
        <p:spPr>
          <a:xfrm>
            <a:off x="4985138" y="2268917"/>
            <a:ext cx="2917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latin typeface="Microsoft YaHei" panose="020B0503020204020204" pitchFamily="34" charset="-122"/>
                <a:ea typeface="Microsoft YaHei" panose="020B0503020204020204" pitchFamily="34" charset="-122"/>
              </a:rPr>
              <a:t>技术选型</a:t>
            </a:r>
            <a:endParaRPr dirty="0">
              <a:latin typeface="Microsoft YaHei" panose="020B0503020204020204" pitchFamily="34" charset="-122"/>
              <a:ea typeface="Microsoft YaHei" panose="020B0503020204020204" pitchFamily="34" charset="-122"/>
            </a:endParaRPr>
          </a:p>
        </p:txBody>
      </p:sp>
      <p:grpSp>
        <p:nvGrpSpPr>
          <p:cNvPr id="587" name="Google Shape;587;p37"/>
          <p:cNvGrpSpPr/>
          <p:nvPr/>
        </p:nvGrpSpPr>
        <p:grpSpPr>
          <a:xfrm rot="2700000">
            <a:off x="113546" y="2934666"/>
            <a:ext cx="1724943" cy="1686284"/>
            <a:chOff x="7499398" y="624507"/>
            <a:chExt cx="1440046" cy="1407772"/>
          </a:xfrm>
        </p:grpSpPr>
        <p:sp>
          <p:nvSpPr>
            <p:cNvPr id="588" name="Google Shape;588;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9" name="Google Shape;589;p37"/>
            <p:cNvGrpSpPr/>
            <p:nvPr/>
          </p:nvGrpSpPr>
          <p:grpSpPr>
            <a:xfrm rot="-1343739">
              <a:off x="7664174" y="789203"/>
              <a:ext cx="1078029" cy="1078380"/>
              <a:chOff x="5759760" y="3433415"/>
              <a:chExt cx="583422" cy="583612"/>
            </a:xfrm>
          </p:grpSpPr>
          <p:sp>
            <p:nvSpPr>
              <p:cNvPr id="590" name="Google Shape;590;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94" name="Google Shape;594;p37"/>
          <p:cNvSpPr/>
          <p:nvPr/>
        </p:nvSpPr>
        <p:spPr>
          <a:xfrm>
            <a:off x="441892" y="4334348"/>
            <a:ext cx="649752" cy="649871"/>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5" name="Google Shape;595;p37"/>
          <p:cNvGrpSpPr/>
          <p:nvPr/>
        </p:nvGrpSpPr>
        <p:grpSpPr>
          <a:xfrm rot="585029">
            <a:off x="1392974" y="4072531"/>
            <a:ext cx="1045017" cy="1021596"/>
            <a:chOff x="7499398" y="624507"/>
            <a:chExt cx="1440046" cy="1407772"/>
          </a:xfrm>
        </p:grpSpPr>
        <p:sp>
          <p:nvSpPr>
            <p:cNvPr id="596" name="Google Shape;596;p37"/>
            <p:cNvSpPr/>
            <p:nvPr/>
          </p:nvSpPr>
          <p:spPr>
            <a:xfrm rot="-497753">
              <a:off x="7734887" y="799728"/>
              <a:ext cx="1129014" cy="1129014"/>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97" name="Google Shape;597;p37"/>
            <p:cNvGrpSpPr/>
            <p:nvPr/>
          </p:nvGrpSpPr>
          <p:grpSpPr>
            <a:xfrm rot="-1343739">
              <a:off x="7664174" y="789203"/>
              <a:ext cx="1078029" cy="1078380"/>
              <a:chOff x="5759760" y="3433415"/>
              <a:chExt cx="583422" cy="583612"/>
            </a:xfrm>
          </p:grpSpPr>
          <p:sp>
            <p:nvSpPr>
              <p:cNvPr id="598" name="Google Shape;598;p37"/>
              <p:cNvSpPr/>
              <p:nvPr/>
            </p:nvSpPr>
            <p:spPr>
              <a:xfrm>
                <a:off x="5759760" y="3433415"/>
                <a:ext cx="583422" cy="583612"/>
              </a:xfrm>
              <a:custGeom>
                <a:avLst/>
                <a:gdLst/>
                <a:ahLst/>
                <a:cxnLst/>
                <a:rect l="l" t="t" r="r" b="b"/>
                <a:pathLst>
                  <a:path w="12302" h="12306" extrusionOk="0">
                    <a:moveTo>
                      <a:pt x="6540" y="217"/>
                    </a:moveTo>
                    <a:cubicBezTo>
                      <a:pt x="9818" y="430"/>
                      <a:pt x="12302" y="3262"/>
                      <a:pt x="12090" y="6542"/>
                    </a:cubicBezTo>
                    <a:cubicBezTo>
                      <a:pt x="11876" y="9820"/>
                      <a:pt x="9042" y="12306"/>
                      <a:pt x="5762" y="12092"/>
                    </a:cubicBezTo>
                    <a:cubicBezTo>
                      <a:pt x="2487" y="11878"/>
                      <a:pt x="1" y="9047"/>
                      <a:pt x="214" y="5767"/>
                    </a:cubicBezTo>
                    <a:cubicBezTo>
                      <a:pt x="426" y="2487"/>
                      <a:pt x="3260" y="1"/>
                      <a:pt x="6540" y="2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7"/>
              <p:cNvSpPr/>
              <p:nvPr/>
            </p:nvSpPr>
            <p:spPr>
              <a:xfrm>
                <a:off x="5834360" y="3463578"/>
                <a:ext cx="315613" cy="339421"/>
              </a:xfrm>
              <a:custGeom>
                <a:avLst/>
                <a:gdLst/>
                <a:ahLst/>
                <a:cxnLst/>
                <a:rect l="l" t="t" r="r" b="b"/>
                <a:pathLst>
                  <a:path w="6655" h="7157" extrusionOk="0">
                    <a:moveTo>
                      <a:pt x="5732" y="251"/>
                    </a:moveTo>
                    <a:cubicBezTo>
                      <a:pt x="5999" y="269"/>
                      <a:pt x="6233" y="393"/>
                      <a:pt x="6398" y="580"/>
                    </a:cubicBezTo>
                    <a:cubicBezTo>
                      <a:pt x="6562" y="769"/>
                      <a:pt x="6655" y="1016"/>
                      <a:pt x="6636" y="1283"/>
                    </a:cubicBezTo>
                    <a:cubicBezTo>
                      <a:pt x="6620" y="1551"/>
                      <a:pt x="6497" y="1783"/>
                      <a:pt x="6307" y="1947"/>
                    </a:cubicBezTo>
                    <a:cubicBezTo>
                      <a:pt x="6122" y="2112"/>
                      <a:pt x="5874" y="2205"/>
                      <a:pt x="5606" y="2188"/>
                    </a:cubicBezTo>
                    <a:cubicBezTo>
                      <a:pt x="5339" y="2170"/>
                      <a:pt x="5104" y="2046"/>
                      <a:pt x="4940" y="1859"/>
                    </a:cubicBezTo>
                    <a:cubicBezTo>
                      <a:pt x="4775" y="1674"/>
                      <a:pt x="4683" y="1423"/>
                      <a:pt x="4701" y="1156"/>
                    </a:cubicBezTo>
                    <a:cubicBezTo>
                      <a:pt x="4720" y="888"/>
                      <a:pt x="4843" y="656"/>
                      <a:pt x="5030" y="492"/>
                    </a:cubicBezTo>
                    <a:cubicBezTo>
                      <a:pt x="5216" y="329"/>
                      <a:pt x="5464" y="237"/>
                      <a:pt x="5732" y="251"/>
                    </a:cubicBezTo>
                    <a:close/>
                    <a:moveTo>
                      <a:pt x="1535" y="4298"/>
                    </a:moveTo>
                    <a:cubicBezTo>
                      <a:pt x="1925" y="4323"/>
                      <a:pt x="2271" y="4506"/>
                      <a:pt x="2509" y="4777"/>
                    </a:cubicBezTo>
                    <a:cubicBezTo>
                      <a:pt x="2748" y="5051"/>
                      <a:pt x="2884" y="5417"/>
                      <a:pt x="2859" y="5805"/>
                    </a:cubicBezTo>
                    <a:cubicBezTo>
                      <a:pt x="2832" y="6196"/>
                      <a:pt x="2651" y="6541"/>
                      <a:pt x="2378" y="6780"/>
                    </a:cubicBezTo>
                    <a:cubicBezTo>
                      <a:pt x="2106" y="7018"/>
                      <a:pt x="1740" y="7156"/>
                      <a:pt x="1350" y="7129"/>
                    </a:cubicBezTo>
                    <a:cubicBezTo>
                      <a:pt x="959" y="7105"/>
                      <a:pt x="616" y="6922"/>
                      <a:pt x="375" y="6650"/>
                    </a:cubicBezTo>
                    <a:cubicBezTo>
                      <a:pt x="136" y="6377"/>
                      <a:pt x="1" y="6009"/>
                      <a:pt x="25" y="5622"/>
                    </a:cubicBezTo>
                    <a:cubicBezTo>
                      <a:pt x="52" y="5231"/>
                      <a:pt x="235" y="4886"/>
                      <a:pt x="507" y="4647"/>
                    </a:cubicBezTo>
                    <a:cubicBezTo>
                      <a:pt x="780" y="4409"/>
                      <a:pt x="1144" y="4271"/>
                      <a:pt x="1535" y="4298"/>
                    </a:cubicBezTo>
                    <a:close/>
                    <a:moveTo>
                      <a:pt x="2333" y="4937"/>
                    </a:moveTo>
                    <a:cubicBezTo>
                      <a:pt x="2133" y="4711"/>
                      <a:pt x="1845" y="4559"/>
                      <a:pt x="1522" y="4538"/>
                    </a:cubicBezTo>
                    <a:cubicBezTo>
                      <a:pt x="1195" y="4518"/>
                      <a:pt x="893" y="4629"/>
                      <a:pt x="667" y="4830"/>
                    </a:cubicBezTo>
                    <a:cubicBezTo>
                      <a:pt x="441" y="5028"/>
                      <a:pt x="289" y="5316"/>
                      <a:pt x="268" y="5639"/>
                    </a:cubicBezTo>
                    <a:cubicBezTo>
                      <a:pt x="247" y="5966"/>
                      <a:pt x="358" y="6270"/>
                      <a:pt x="558" y="6496"/>
                    </a:cubicBezTo>
                    <a:cubicBezTo>
                      <a:pt x="759" y="6722"/>
                      <a:pt x="1043" y="6872"/>
                      <a:pt x="1368" y="6893"/>
                    </a:cubicBezTo>
                    <a:cubicBezTo>
                      <a:pt x="1695" y="6914"/>
                      <a:pt x="1997" y="6805"/>
                      <a:pt x="2224" y="6603"/>
                    </a:cubicBezTo>
                    <a:cubicBezTo>
                      <a:pt x="2452" y="6406"/>
                      <a:pt x="2602" y="6118"/>
                      <a:pt x="2622" y="5793"/>
                    </a:cubicBezTo>
                    <a:cubicBezTo>
                      <a:pt x="2643" y="5468"/>
                      <a:pt x="2530" y="5164"/>
                      <a:pt x="2333" y="4937"/>
                    </a:cubicBezTo>
                    <a:close/>
                    <a:moveTo>
                      <a:pt x="3468" y="12"/>
                    </a:moveTo>
                    <a:cubicBezTo>
                      <a:pt x="3638" y="23"/>
                      <a:pt x="3788" y="103"/>
                      <a:pt x="3891" y="220"/>
                    </a:cubicBezTo>
                    <a:cubicBezTo>
                      <a:pt x="3998" y="339"/>
                      <a:pt x="4056" y="498"/>
                      <a:pt x="4043" y="668"/>
                    </a:cubicBezTo>
                    <a:cubicBezTo>
                      <a:pt x="4033" y="837"/>
                      <a:pt x="3953" y="987"/>
                      <a:pt x="3836" y="1092"/>
                    </a:cubicBezTo>
                    <a:cubicBezTo>
                      <a:pt x="3716" y="1197"/>
                      <a:pt x="3558" y="1257"/>
                      <a:pt x="3387" y="1244"/>
                    </a:cubicBezTo>
                    <a:cubicBezTo>
                      <a:pt x="3219" y="1234"/>
                      <a:pt x="3069" y="1154"/>
                      <a:pt x="2964" y="1034"/>
                    </a:cubicBezTo>
                    <a:cubicBezTo>
                      <a:pt x="2859" y="917"/>
                      <a:pt x="2799" y="757"/>
                      <a:pt x="2812" y="588"/>
                    </a:cubicBezTo>
                    <a:cubicBezTo>
                      <a:pt x="2826" y="420"/>
                      <a:pt x="2902" y="269"/>
                      <a:pt x="3021" y="165"/>
                    </a:cubicBezTo>
                    <a:cubicBezTo>
                      <a:pt x="3139" y="60"/>
                      <a:pt x="3299" y="0"/>
                      <a:pt x="3468" y="12"/>
                    </a:cubicBezTo>
                    <a:close/>
                    <a:moveTo>
                      <a:pt x="3756" y="339"/>
                    </a:moveTo>
                    <a:cubicBezTo>
                      <a:pt x="3682" y="253"/>
                      <a:pt x="3577" y="198"/>
                      <a:pt x="3455" y="193"/>
                    </a:cubicBezTo>
                    <a:cubicBezTo>
                      <a:pt x="3334" y="185"/>
                      <a:pt x="3221" y="226"/>
                      <a:pt x="3139" y="300"/>
                    </a:cubicBezTo>
                    <a:cubicBezTo>
                      <a:pt x="3054" y="374"/>
                      <a:pt x="2997" y="481"/>
                      <a:pt x="2993" y="601"/>
                    </a:cubicBezTo>
                    <a:cubicBezTo>
                      <a:pt x="2984" y="722"/>
                      <a:pt x="3026" y="835"/>
                      <a:pt x="3100" y="917"/>
                    </a:cubicBezTo>
                    <a:cubicBezTo>
                      <a:pt x="3176" y="1002"/>
                      <a:pt x="3281" y="1055"/>
                      <a:pt x="3402" y="1063"/>
                    </a:cubicBezTo>
                    <a:cubicBezTo>
                      <a:pt x="3521" y="1071"/>
                      <a:pt x="3634" y="1030"/>
                      <a:pt x="3716" y="956"/>
                    </a:cubicBezTo>
                    <a:cubicBezTo>
                      <a:pt x="3803" y="882"/>
                      <a:pt x="3856" y="775"/>
                      <a:pt x="3865" y="656"/>
                    </a:cubicBezTo>
                    <a:cubicBezTo>
                      <a:pt x="3871" y="537"/>
                      <a:pt x="3830" y="424"/>
                      <a:pt x="3756" y="339"/>
                    </a:cubicBezTo>
                    <a:close/>
                    <a:moveTo>
                      <a:pt x="5719" y="432"/>
                    </a:moveTo>
                    <a:cubicBezTo>
                      <a:pt x="5503" y="415"/>
                      <a:pt x="5300" y="492"/>
                      <a:pt x="5150" y="627"/>
                    </a:cubicBezTo>
                    <a:cubicBezTo>
                      <a:pt x="4998" y="761"/>
                      <a:pt x="4895" y="950"/>
                      <a:pt x="4882" y="1170"/>
                    </a:cubicBezTo>
                    <a:cubicBezTo>
                      <a:pt x="4866" y="1386"/>
                      <a:pt x="4944" y="1588"/>
                      <a:pt x="5078" y="1740"/>
                    </a:cubicBezTo>
                    <a:cubicBezTo>
                      <a:pt x="5211" y="1892"/>
                      <a:pt x="5401" y="1995"/>
                      <a:pt x="5619" y="2007"/>
                    </a:cubicBezTo>
                    <a:cubicBezTo>
                      <a:pt x="5834" y="2024"/>
                      <a:pt x="6038" y="1945"/>
                      <a:pt x="6190" y="1812"/>
                    </a:cubicBezTo>
                    <a:cubicBezTo>
                      <a:pt x="6342" y="1678"/>
                      <a:pt x="6445" y="1487"/>
                      <a:pt x="6458" y="1269"/>
                    </a:cubicBezTo>
                    <a:cubicBezTo>
                      <a:pt x="6486" y="835"/>
                      <a:pt x="6157" y="459"/>
                      <a:pt x="5719" y="4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7"/>
              <p:cNvSpPr/>
              <p:nvPr/>
            </p:nvSpPr>
            <p:spPr>
              <a:xfrm>
                <a:off x="5815058" y="3536707"/>
                <a:ext cx="519161" cy="470788"/>
              </a:xfrm>
              <a:custGeom>
                <a:avLst/>
                <a:gdLst/>
                <a:ahLst/>
                <a:cxnLst/>
                <a:rect l="l" t="t" r="r" b="b"/>
                <a:pathLst>
                  <a:path w="10947" h="9927" extrusionOk="0">
                    <a:moveTo>
                      <a:pt x="9412" y="0"/>
                    </a:moveTo>
                    <a:cubicBezTo>
                      <a:pt x="10165" y="837"/>
                      <a:pt x="10679" y="1886"/>
                      <a:pt x="10860" y="3038"/>
                    </a:cubicBezTo>
                    <a:lnTo>
                      <a:pt x="10887" y="3219"/>
                    </a:lnTo>
                    <a:cubicBezTo>
                      <a:pt x="10934" y="3591"/>
                      <a:pt x="10946" y="3973"/>
                      <a:pt x="10922" y="4364"/>
                    </a:cubicBezTo>
                    <a:cubicBezTo>
                      <a:pt x="10899" y="4714"/>
                      <a:pt x="10848" y="5053"/>
                      <a:pt x="10768" y="5380"/>
                    </a:cubicBezTo>
                    <a:lnTo>
                      <a:pt x="10722" y="5555"/>
                    </a:lnTo>
                    <a:cubicBezTo>
                      <a:pt x="10054" y="7998"/>
                      <a:pt x="7878" y="9778"/>
                      <a:pt x="5316" y="9916"/>
                    </a:cubicBezTo>
                    <a:cubicBezTo>
                      <a:pt x="5324" y="9875"/>
                      <a:pt x="5326" y="9834"/>
                      <a:pt x="5328" y="9793"/>
                    </a:cubicBezTo>
                    <a:cubicBezTo>
                      <a:pt x="5355" y="9408"/>
                      <a:pt x="5222" y="9048"/>
                      <a:pt x="4985" y="8779"/>
                    </a:cubicBezTo>
                    <a:cubicBezTo>
                      <a:pt x="4749" y="8507"/>
                      <a:pt x="4409" y="8329"/>
                      <a:pt x="4023" y="8302"/>
                    </a:cubicBezTo>
                    <a:cubicBezTo>
                      <a:pt x="3638" y="8277"/>
                      <a:pt x="3278" y="8411"/>
                      <a:pt x="3009" y="8647"/>
                    </a:cubicBezTo>
                    <a:cubicBezTo>
                      <a:pt x="2785" y="8843"/>
                      <a:pt x="2626" y="9106"/>
                      <a:pt x="2561" y="9410"/>
                    </a:cubicBezTo>
                    <a:cubicBezTo>
                      <a:pt x="1508" y="8939"/>
                      <a:pt x="622" y="8174"/>
                      <a:pt x="0" y="7222"/>
                    </a:cubicBezTo>
                    <a:cubicBezTo>
                      <a:pt x="2532" y="7506"/>
                      <a:pt x="3509" y="7043"/>
                      <a:pt x="4434" y="5147"/>
                    </a:cubicBezTo>
                    <a:cubicBezTo>
                      <a:pt x="5417" y="3138"/>
                      <a:pt x="7218" y="5590"/>
                      <a:pt x="8004" y="2400"/>
                    </a:cubicBezTo>
                    <a:cubicBezTo>
                      <a:pt x="8370" y="893"/>
                      <a:pt x="8929" y="253"/>
                      <a:pt x="9412" y="0"/>
                    </a:cubicBezTo>
                    <a:close/>
                    <a:moveTo>
                      <a:pt x="5131" y="9922"/>
                    </a:moveTo>
                    <a:cubicBezTo>
                      <a:pt x="5139" y="9875"/>
                      <a:pt x="5148" y="9828"/>
                      <a:pt x="5150" y="9778"/>
                    </a:cubicBezTo>
                    <a:cubicBezTo>
                      <a:pt x="5170" y="9441"/>
                      <a:pt x="5055" y="9126"/>
                      <a:pt x="4849" y="8894"/>
                    </a:cubicBezTo>
                    <a:cubicBezTo>
                      <a:pt x="4644" y="8660"/>
                      <a:pt x="4348" y="8503"/>
                      <a:pt x="4010" y="8479"/>
                    </a:cubicBezTo>
                    <a:cubicBezTo>
                      <a:pt x="3673" y="8458"/>
                      <a:pt x="3361" y="8575"/>
                      <a:pt x="3124" y="8781"/>
                    </a:cubicBezTo>
                    <a:cubicBezTo>
                      <a:pt x="2921" y="8958"/>
                      <a:pt x="2777" y="9203"/>
                      <a:pt x="2729" y="9482"/>
                    </a:cubicBezTo>
                    <a:cubicBezTo>
                      <a:pt x="3309" y="9719"/>
                      <a:pt x="3936" y="9871"/>
                      <a:pt x="4594" y="9912"/>
                    </a:cubicBezTo>
                    <a:cubicBezTo>
                      <a:pt x="4777" y="9924"/>
                      <a:pt x="4954" y="9926"/>
                      <a:pt x="5131" y="99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7"/>
              <p:cNvSpPr/>
              <p:nvPr/>
            </p:nvSpPr>
            <p:spPr>
              <a:xfrm>
                <a:off x="6114357" y="3762165"/>
                <a:ext cx="55724" cy="55630"/>
              </a:xfrm>
              <a:custGeom>
                <a:avLst/>
                <a:gdLst/>
                <a:ahLst/>
                <a:cxnLst/>
                <a:rect l="l" t="t" r="r" b="b"/>
                <a:pathLst>
                  <a:path w="1175" h="1173" extrusionOk="0">
                    <a:moveTo>
                      <a:pt x="626" y="19"/>
                    </a:moveTo>
                    <a:cubicBezTo>
                      <a:pt x="936" y="40"/>
                      <a:pt x="1175" y="309"/>
                      <a:pt x="1154" y="624"/>
                    </a:cubicBezTo>
                    <a:cubicBezTo>
                      <a:pt x="1133" y="934"/>
                      <a:pt x="864" y="1173"/>
                      <a:pt x="552" y="1152"/>
                    </a:cubicBezTo>
                    <a:cubicBezTo>
                      <a:pt x="237" y="1132"/>
                      <a:pt x="0" y="862"/>
                      <a:pt x="21" y="550"/>
                    </a:cubicBezTo>
                    <a:cubicBezTo>
                      <a:pt x="42" y="237"/>
                      <a:pt x="311" y="1"/>
                      <a:pt x="62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02" name="Google Shape;602;p37"/>
          <p:cNvSpPr/>
          <p:nvPr/>
        </p:nvSpPr>
        <p:spPr>
          <a:xfrm>
            <a:off x="2586619" y="4361947"/>
            <a:ext cx="168275" cy="16830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7"/>
          <p:cNvSpPr/>
          <p:nvPr/>
        </p:nvSpPr>
        <p:spPr>
          <a:xfrm>
            <a:off x="717614" y="2624730"/>
            <a:ext cx="98328" cy="9834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6582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794" name="Google Shape;794;p46"/>
          <p:cNvGrpSpPr/>
          <p:nvPr/>
        </p:nvGrpSpPr>
        <p:grpSpPr>
          <a:xfrm rot="-6614059">
            <a:off x="33214" y="2281709"/>
            <a:ext cx="1877486" cy="1877271"/>
            <a:chOff x="277881" y="2901316"/>
            <a:chExt cx="1900344" cy="1900126"/>
          </a:xfrm>
        </p:grpSpPr>
        <p:sp>
          <p:nvSpPr>
            <p:cNvPr id="795" name="Google Shape;795;p46"/>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6" name="Google Shape;796;p46"/>
            <p:cNvGrpSpPr/>
            <p:nvPr/>
          </p:nvGrpSpPr>
          <p:grpSpPr>
            <a:xfrm rot="2322109">
              <a:off x="551788" y="3175815"/>
              <a:ext cx="1352529" cy="1351128"/>
              <a:chOff x="200055" y="3556746"/>
              <a:chExt cx="869964" cy="869063"/>
            </a:xfrm>
          </p:grpSpPr>
          <p:sp>
            <p:nvSpPr>
              <p:cNvPr id="797" name="Google Shape;797;p46"/>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6"/>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6"/>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6"/>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01" name="Google Shape;801;p46"/>
          <p:cNvSpPr/>
          <p:nvPr/>
        </p:nvSpPr>
        <p:spPr>
          <a:xfrm>
            <a:off x="970850" y="3388174"/>
            <a:ext cx="1594883" cy="1215327"/>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6"/>
          <p:cNvSpPr txBox="1">
            <a:spLocks noGrp="1"/>
          </p:cNvSpPr>
          <p:nvPr>
            <p:ph type="title"/>
          </p:nvPr>
        </p:nvSpPr>
        <p:spPr>
          <a:xfrm rot="-732">
            <a:off x="3476761" y="1364567"/>
            <a:ext cx="3582600" cy="60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icrosoft YaHei" panose="020B0503020204020204" pitchFamily="34" charset="-122"/>
                <a:ea typeface="Microsoft YaHei" panose="020B0503020204020204" pitchFamily="34" charset="-122"/>
              </a:rPr>
              <a:t>React</a:t>
            </a:r>
            <a:endParaRPr dirty="0">
              <a:latin typeface="Microsoft YaHei" panose="020B0503020204020204" pitchFamily="34" charset="-122"/>
              <a:ea typeface="Microsoft YaHei" panose="020B0503020204020204" pitchFamily="34" charset="-122"/>
            </a:endParaRPr>
          </a:p>
        </p:txBody>
      </p:sp>
      <p:sp>
        <p:nvSpPr>
          <p:cNvPr id="803" name="Google Shape;803;p46"/>
          <p:cNvSpPr txBox="1">
            <a:spLocks noGrp="1"/>
          </p:cNvSpPr>
          <p:nvPr>
            <p:ph type="subTitle" idx="1"/>
          </p:nvPr>
        </p:nvSpPr>
        <p:spPr>
          <a:xfrm>
            <a:off x="3355278" y="1924375"/>
            <a:ext cx="4229100" cy="2044813"/>
          </a:xfrm>
          <a:prstGeom prst="rect">
            <a:avLst/>
          </a:prstGeom>
        </p:spPr>
        <p:txBody>
          <a:bodyPr spcFirstLastPara="1" wrap="square" lIns="91425" tIns="91425" rIns="91425" bIns="91425" anchor="t" anchorCtr="0">
            <a:noAutofit/>
          </a:bodyPr>
          <a:lstStyle/>
          <a:p>
            <a:pPr marL="311150" indent="-171450" algn="l" latinLnBrk="1">
              <a:lnSpc>
                <a:spcPct val="150000"/>
              </a:lnSpc>
              <a:buFont typeface="Arial" panose="020B0604020202020204" pitchFamily="34" charset="0"/>
              <a:buChar char="•"/>
            </a:pPr>
            <a:r>
              <a:rPr lang="es-ES" altLang="zh-CN" sz="1200" b="0" i="0" dirty="0" err="1">
                <a:solidFill>
                  <a:schemeClr val="tx1"/>
                </a:solidFill>
                <a:effectLst/>
                <a:latin typeface="Microsoft YaHei" panose="020B0503020204020204" pitchFamily="34" charset="-122"/>
                <a:ea typeface="Microsoft YaHei" panose="020B0503020204020204" pitchFamily="34" charset="-122"/>
              </a:rPr>
              <a:t>React</a:t>
            </a:r>
            <a:r>
              <a:rPr lang="es-ES" altLang="zh-CN" sz="1200" b="0" i="0" dirty="0">
                <a:solidFill>
                  <a:schemeClr val="tx1"/>
                </a:solidFill>
                <a:effectLst/>
                <a:latin typeface="Microsoft YaHei" panose="020B0503020204020204" pitchFamily="34" charset="-122"/>
                <a:ea typeface="Microsoft YaHei" panose="020B0503020204020204" pitchFamily="34" charset="-122"/>
              </a:rPr>
              <a:t> </a:t>
            </a:r>
            <a:r>
              <a:rPr lang="zh-CN" altLang="en-US" sz="1200" b="0" i="0" dirty="0">
                <a:solidFill>
                  <a:schemeClr val="tx1"/>
                </a:solidFill>
                <a:effectLst/>
                <a:latin typeface="Microsoft YaHei" panose="020B0503020204020204" pitchFamily="34" charset="-122"/>
                <a:ea typeface="Microsoft YaHei" panose="020B0503020204020204" pitchFamily="34" charset="-122"/>
              </a:rPr>
              <a:t>是一个用于构建用户界面的 </a:t>
            </a:r>
            <a:r>
              <a:rPr lang="es-ES" altLang="zh-CN" sz="1200" b="0" i="0" dirty="0">
                <a:solidFill>
                  <a:schemeClr val="tx1"/>
                </a:solidFill>
                <a:effectLst/>
                <a:latin typeface="Microsoft YaHei" panose="020B0503020204020204" pitchFamily="34" charset="-122"/>
                <a:ea typeface="Microsoft YaHei" panose="020B0503020204020204" pitchFamily="34" charset="-122"/>
              </a:rPr>
              <a:t>JAVASCRIPT </a:t>
            </a:r>
            <a:r>
              <a:rPr lang="zh-CN" altLang="en-US" sz="1200" b="0" i="0" dirty="0">
                <a:solidFill>
                  <a:schemeClr val="tx1"/>
                </a:solidFill>
                <a:effectLst/>
                <a:latin typeface="Microsoft YaHei" panose="020B0503020204020204" pitchFamily="34" charset="-122"/>
                <a:ea typeface="Microsoft YaHei" panose="020B0503020204020204" pitchFamily="34" charset="-122"/>
              </a:rPr>
              <a:t>库。</a:t>
            </a:r>
          </a:p>
          <a:p>
            <a:pPr marL="311150" indent="-171450" algn="l" latinLnBrk="1">
              <a:lnSpc>
                <a:spcPct val="150000"/>
              </a:lnSpc>
              <a:buFont typeface="Arial" panose="020B0604020202020204" pitchFamily="34" charset="0"/>
              <a:buChar char="•"/>
            </a:pPr>
            <a:r>
              <a:rPr lang="es-ES" altLang="zh-CN" sz="1200" b="0" i="0" dirty="0" err="1">
                <a:solidFill>
                  <a:schemeClr val="tx1"/>
                </a:solidFill>
                <a:effectLst/>
                <a:latin typeface="Microsoft YaHei" panose="020B0503020204020204" pitchFamily="34" charset="-122"/>
                <a:ea typeface="Microsoft YaHei" panose="020B0503020204020204" pitchFamily="34" charset="-122"/>
              </a:rPr>
              <a:t>React</a:t>
            </a:r>
            <a:r>
              <a:rPr lang="es-ES" altLang="zh-CN" sz="1200" b="0" i="0" dirty="0">
                <a:solidFill>
                  <a:schemeClr val="tx1"/>
                </a:solidFill>
                <a:effectLst/>
                <a:latin typeface="Microsoft YaHei" panose="020B0503020204020204" pitchFamily="34" charset="-122"/>
                <a:ea typeface="Microsoft YaHei" panose="020B0503020204020204" pitchFamily="34" charset="-122"/>
              </a:rPr>
              <a:t> </a:t>
            </a:r>
            <a:r>
              <a:rPr lang="zh-CN" altLang="en-US" sz="1200" b="0" i="0" dirty="0">
                <a:solidFill>
                  <a:schemeClr val="tx1"/>
                </a:solidFill>
                <a:effectLst/>
                <a:latin typeface="Microsoft YaHei" panose="020B0503020204020204" pitchFamily="34" charset="-122"/>
                <a:ea typeface="Microsoft YaHei" panose="020B0503020204020204" pitchFamily="34" charset="-122"/>
              </a:rPr>
              <a:t>主要用于构建 </a:t>
            </a:r>
            <a:r>
              <a:rPr lang="es-ES" altLang="zh-CN" sz="1200" b="0" i="0" dirty="0">
                <a:solidFill>
                  <a:schemeClr val="tx1"/>
                </a:solidFill>
                <a:effectLst/>
                <a:latin typeface="Microsoft YaHei" panose="020B0503020204020204" pitchFamily="34" charset="-122"/>
                <a:ea typeface="Microsoft YaHei" panose="020B0503020204020204" pitchFamily="34" charset="-122"/>
              </a:rPr>
              <a:t>UI</a:t>
            </a:r>
            <a:r>
              <a:rPr lang="zh-CN" altLang="es-ES" sz="1200" b="0" i="0" dirty="0">
                <a:solidFill>
                  <a:schemeClr val="tx1"/>
                </a:solidFill>
                <a:effectLst/>
                <a:latin typeface="Microsoft YaHei" panose="020B0503020204020204" pitchFamily="34" charset="-122"/>
                <a:ea typeface="Microsoft YaHei" panose="020B0503020204020204" pitchFamily="34" charset="-122"/>
              </a:rPr>
              <a:t>，</a:t>
            </a:r>
            <a:r>
              <a:rPr lang="es-ES" altLang="zh-CN" sz="1200" b="0" i="0" dirty="0" err="1">
                <a:solidFill>
                  <a:schemeClr val="tx1"/>
                </a:solidFill>
                <a:effectLst/>
                <a:latin typeface="Microsoft YaHei" panose="020B0503020204020204" pitchFamily="34" charset="-122"/>
                <a:ea typeface="Microsoft YaHei" panose="020B0503020204020204" pitchFamily="34" charset="-122"/>
              </a:rPr>
              <a:t>React</a:t>
            </a:r>
            <a:r>
              <a:rPr lang="es-ES" altLang="zh-CN" sz="1200" b="0" i="0" dirty="0">
                <a:solidFill>
                  <a:schemeClr val="tx1"/>
                </a:solidFill>
                <a:effectLst/>
                <a:latin typeface="Microsoft YaHei" panose="020B0503020204020204" pitchFamily="34" charset="-122"/>
                <a:ea typeface="Microsoft YaHei" panose="020B0503020204020204" pitchFamily="34" charset="-122"/>
              </a:rPr>
              <a:t> </a:t>
            </a:r>
            <a:r>
              <a:rPr lang="zh-CN" altLang="en-US" sz="1200" b="0" i="0" dirty="0">
                <a:solidFill>
                  <a:schemeClr val="tx1"/>
                </a:solidFill>
                <a:effectLst/>
                <a:latin typeface="Microsoft YaHei" panose="020B0503020204020204" pitchFamily="34" charset="-122"/>
                <a:ea typeface="Microsoft YaHei" panose="020B0503020204020204" pitchFamily="34" charset="-122"/>
              </a:rPr>
              <a:t>起源于 </a:t>
            </a:r>
            <a:r>
              <a:rPr lang="es-ES" altLang="zh-CN" sz="1200" b="0" i="0" dirty="0">
                <a:solidFill>
                  <a:schemeClr val="tx1"/>
                </a:solidFill>
                <a:effectLst/>
                <a:latin typeface="Microsoft YaHei" panose="020B0503020204020204" pitchFamily="34" charset="-122"/>
                <a:ea typeface="Microsoft YaHei" panose="020B0503020204020204" pitchFamily="34" charset="-122"/>
              </a:rPr>
              <a:t>Facebook </a:t>
            </a:r>
            <a:r>
              <a:rPr lang="zh-CN" altLang="en-US" sz="1200" b="0" i="0" dirty="0">
                <a:solidFill>
                  <a:schemeClr val="tx1"/>
                </a:solidFill>
                <a:effectLst/>
                <a:latin typeface="Microsoft YaHei" panose="020B0503020204020204" pitchFamily="34" charset="-122"/>
                <a:ea typeface="Microsoft YaHei" panose="020B0503020204020204" pitchFamily="34" charset="-122"/>
              </a:rPr>
              <a:t>的内部项目，用来架设 </a:t>
            </a:r>
            <a:r>
              <a:rPr lang="es-ES" altLang="zh-CN" sz="1200" b="0" i="0" dirty="0">
                <a:solidFill>
                  <a:schemeClr val="tx1"/>
                </a:solidFill>
                <a:effectLst/>
                <a:latin typeface="Microsoft YaHei" panose="020B0503020204020204" pitchFamily="34" charset="-122"/>
                <a:ea typeface="Microsoft YaHei" panose="020B0503020204020204" pitchFamily="34" charset="-122"/>
              </a:rPr>
              <a:t>Instagram </a:t>
            </a:r>
            <a:r>
              <a:rPr lang="zh-CN" altLang="en-US" sz="1200" b="0" i="0" dirty="0">
                <a:solidFill>
                  <a:schemeClr val="tx1"/>
                </a:solidFill>
                <a:effectLst/>
                <a:latin typeface="Microsoft YaHei" panose="020B0503020204020204" pitchFamily="34" charset="-122"/>
                <a:ea typeface="Microsoft YaHei" panose="020B0503020204020204" pitchFamily="34" charset="-122"/>
              </a:rPr>
              <a:t>的网站，并于 </a:t>
            </a:r>
            <a:r>
              <a:rPr lang="en-US" altLang="zh-CN" sz="1200" b="0" i="0" dirty="0">
                <a:solidFill>
                  <a:schemeClr val="tx1"/>
                </a:solidFill>
                <a:effectLst/>
                <a:latin typeface="Microsoft YaHei" panose="020B0503020204020204" pitchFamily="34" charset="-122"/>
                <a:ea typeface="Microsoft YaHei" panose="020B0503020204020204" pitchFamily="34" charset="-122"/>
              </a:rPr>
              <a:t>2013 </a:t>
            </a:r>
            <a:r>
              <a:rPr lang="zh-CN" altLang="en-US" sz="1200" b="0" i="0" dirty="0">
                <a:solidFill>
                  <a:schemeClr val="tx1"/>
                </a:solidFill>
                <a:effectLst/>
                <a:latin typeface="Microsoft YaHei" panose="020B0503020204020204" pitchFamily="34" charset="-122"/>
                <a:ea typeface="Microsoft YaHei" panose="020B0503020204020204" pitchFamily="34" charset="-122"/>
              </a:rPr>
              <a:t>年 </a:t>
            </a:r>
            <a:r>
              <a:rPr lang="en-US" altLang="zh-CN" sz="1200" b="0" i="0" dirty="0">
                <a:solidFill>
                  <a:schemeClr val="tx1"/>
                </a:solidFill>
                <a:effectLst/>
                <a:latin typeface="Microsoft YaHei" panose="020B0503020204020204" pitchFamily="34" charset="-122"/>
                <a:ea typeface="Microsoft YaHei" panose="020B0503020204020204" pitchFamily="34" charset="-122"/>
              </a:rPr>
              <a:t>5 </a:t>
            </a:r>
            <a:r>
              <a:rPr lang="zh-CN" altLang="en-US" sz="1200" b="0" i="0" dirty="0">
                <a:solidFill>
                  <a:schemeClr val="tx1"/>
                </a:solidFill>
                <a:effectLst/>
                <a:latin typeface="Microsoft YaHei" panose="020B0503020204020204" pitchFamily="34" charset="-122"/>
                <a:ea typeface="Microsoft YaHei" panose="020B0503020204020204" pitchFamily="34" charset="-122"/>
              </a:rPr>
              <a:t>月开源。</a:t>
            </a:r>
          </a:p>
          <a:p>
            <a:pPr marL="311150" indent="-171450" algn="l" latinLnBrk="1">
              <a:lnSpc>
                <a:spcPct val="150000"/>
              </a:lnSpc>
              <a:buFont typeface="Arial" panose="020B0604020202020204" pitchFamily="34" charset="0"/>
              <a:buChar char="•"/>
            </a:pPr>
            <a:r>
              <a:rPr lang="es-ES" altLang="zh-CN" sz="1200" b="0" i="0" dirty="0" err="1">
                <a:solidFill>
                  <a:schemeClr val="tx1"/>
                </a:solidFill>
                <a:effectLst/>
                <a:latin typeface="Microsoft YaHei" panose="020B0503020204020204" pitchFamily="34" charset="-122"/>
                <a:ea typeface="Microsoft YaHei" panose="020B0503020204020204" pitchFamily="34" charset="-122"/>
              </a:rPr>
              <a:t>React</a:t>
            </a:r>
            <a:r>
              <a:rPr lang="es-ES" altLang="zh-CN" sz="1200" b="0" i="0" dirty="0">
                <a:solidFill>
                  <a:schemeClr val="tx1"/>
                </a:solidFill>
                <a:effectLst/>
                <a:latin typeface="Microsoft YaHei" panose="020B0503020204020204" pitchFamily="34" charset="-122"/>
                <a:ea typeface="Microsoft YaHei" panose="020B0503020204020204" pitchFamily="34" charset="-122"/>
              </a:rPr>
              <a:t> </a:t>
            </a:r>
            <a:r>
              <a:rPr lang="zh-CN" altLang="en-US" sz="1200" b="0" i="0" dirty="0">
                <a:solidFill>
                  <a:schemeClr val="tx1"/>
                </a:solidFill>
                <a:effectLst/>
                <a:latin typeface="Microsoft YaHei" panose="020B0503020204020204" pitchFamily="34" charset="-122"/>
                <a:ea typeface="Microsoft YaHei" panose="020B0503020204020204" pitchFamily="34" charset="-122"/>
              </a:rPr>
              <a:t>拥有较高的性能，代码逻辑非常简单，越来越多的人已开始关注和使用它。</a:t>
            </a:r>
            <a:endParaRPr lang="en-US" altLang="zh-CN" sz="1200" b="0" i="0" dirty="0">
              <a:solidFill>
                <a:schemeClr val="tx1"/>
              </a:solidFill>
              <a:effectLst/>
              <a:latin typeface="Microsoft YaHei" panose="020B0503020204020204" pitchFamily="34" charset="-122"/>
              <a:ea typeface="Microsoft YaHei" panose="020B0503020204020204" pitchFamily="34" charset="-122"/>
            </a:endParaRPr>
          </a:p>
        </p:txBody>
      </p:sp>
      <p:sp>
        <p:nvSpPr>
          <p:cNvPr id="804" name="Google Shape;804;p46"/>
          <p:cNvSpPr/>
          <p:nvPr/>
        </p:nvSpPr>
        <p:spPr>
          <a:xfrm>
            <a:off x="1945126" y="4198902"/>
            <a:ext cx="809044" cy="80920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46"/>
          <p:cNvSpPr/>
          <p:nvPr/>
        </p:nvSpPr>
        <p:spPr>
          <a:xfrm>
            <a:off x="6003950" y="4183125"/>
            <a:ext cx="147271" cy="360475"/>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6"/>
          <p:cNvSpPr/>
          <p:nvPr/>
        </p:nvSpPr>
        <p:spPr>
          <a:xfrm>
            <a:off x="6259688" y="4263907"/>
            <a:ext cx="984323" cy="198702"/>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6"/>
          <p:cNvSpPr/>
          <p:nvPr/>
        </p:nvSpPr>
        <p:spPr>
          <a:xfrm>
            <a:off x="7351657" y="4263907"/>
            <a:ext cx="492371" cy="198702"/>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6"/>
          <p:cNvSpPr/>
          <p:nvPr/>
        </p:nvSpPr>
        <p:spPr>
          <a:xfrm>
            <a:off x="7952084" y="4183125"/>
            <a:ext cx="147690" cy="360475"/>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6"/>
          <p:cNvSpPr/>
          <p:nvPr/>
        </p:nvSpPr>
        <p:spPr>
          <a:xfrm>
            <a:off x="630111" y="4051139"/>
            <a:ext cx="492380" cy="49245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6"/>
          <p:cNvSpPr/>
          <p:nvPr/>
        </p:nvSpPr>
        <p:spPr>
          <a:xfrm>
            <a:off x="1492113" y="4683972"/>
            <a:ext cx="247928" cy="2479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图片 2">
            <a:extLst>
              <a:ext uri="{FF2B5EF4-FFF2-40B4-BE49-F238E27FC236}">
                <a16:creationId xmlns:a16="http://schemas.microsoft.com/office/drawing/2014/main" id="{3D5B1363-B5DF-CA4F-9D9F-AB87DB8BAD3E}"/>
              </a:ext>
            </a:extLst>
          </p:cNvPr>
          <p:cNvPicPr>
            <a:picLocks noChangeAspect="1"/>
          </p:cNvPicPr>
          <p:nvPr/>
        </p:nvPicPr>
        <p:blipFill>
          <a:blip r:embed="rId3"/>
          <a:stretch>
            <a:fillRect/>
          </a:stretch>
        </p:blipFill>
        <p:spPr>
          <a:xfrm>
            <a:off x="1540599" y="1500521"/>
            <a:ext cx="1764457" cy="15336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0732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grpSp>
        <p:nvGrpSpPr>
          <p:cNvPr id="794" name="Google Shape;794;p46"/>
          <p:cNvGrpSpPr/>
          <p:nvPr/>
        </p:nvGrpSpPr>
        <p:grpSpPr>
          <a:xfrm rot="-6614059">
            <a:off x="33214" y="2281709"/>
            <a:ext cx="1877486" cy="1877271"/>
            <a:chOff x="277881" y="2901316"/>
            <a:chExt cx="1900344" cy="1900126"/>
          </a:xfrm>
        </p:grpSpPr>
        <p:sp>
          <p:nvSpPr>
            <p:cNvPr id="795" name="Google Shape;795;p46"/>
            <p:cNvSpPr/>
            <p:nvPr/>
          </p:nvSpPr>
          <p:spPr>
            <a:xfrm>
              <a:off x="402450" y="3248988"/>
              <a:ext cx="1354500" cy="1354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6" name="Google Shape;796;p46"/>
            <p:cNvGrpSpPr/>
            <p:nvPr/>
          </p:nvGrpSpPr>
          <p:grpSpPr>
            <a:xfrm rot="2322109">
              <a:off x="551788" y="3175815"/>
              <a:ext cx="1352529" cy="1351128"/>
              <a:chOff x="200055" y="3556746"/>
              <a:chExt cx="869964" cy="869063"/>
            </a:xfrm>
          </p:grpSpPr>
          <p:sp>
            <p:nvSpPr>
              <p:cNvPr id="797" name="Google Shape;797;p46"/>
              <p:cNvSpPr/>
              <p:nvPr/>
            </p:nvSpPr>
            <p:spPr>
              <a:xfrm>
                <a:off x="200055" y="3556746"/>
                <a:ext cx="868968" cy="868968"/>
              </a:xfrm>
              <a:custGeom>
                <a:avLst/>
                <a:gdLst/>
                <a:ahLst/>
                <a:cxnLst/>
                <a:rect l="l" t="t" r="r" b="b"/>
                <a:pathLst>
                  <a:path w="18323" h="18323" extrusionOk="0">
                    <a:moveTo>
                      <a:pt x="15639" y="2684"/>
                    </a:moveTo>
                    <a:cubicBezTo>
                      <a:pt x="17358" y="4401"/>
                      <a:pt x="18323" y="6731"/>
                      <a:pt x="18323" y="9162"/>
                    </a:cubicBezTo>
                    <a:cubicBezTo>
                      <a:pt x="18323" y="11590"/>
                      <a:pt x="17358" y="13920"/>
                      <a:pt x="15639" y="15639"/>
                    </a:cubicBezTo>
                    <a:cubicBezTo>
                      <a:pt x="13922" y="17356"/>
                      <a:pt x="11592" y="18323"/>
                      <a:pt x="9162" y="18323"/>
                    </a:cubicBezTo>
                    <a:cubicBezTo>
                      <a:pt x="6733" y="18323"/>
                      <a:pt x="4403" y="17356"/>
                      <a:pt x="2684" y="15639"/>
                    </a:cubicBezTo>
                    <a:cubicBezTo>
                      <a:pt x="967" y="13920"/>
                      <a:pt x="1" y="11590"/>
                      <a:pt x="1" y="9162"/>
                    </a:cubicBezTo>
                    <a:cubicBezTo>
                      <a:pt x="1" y="6731"/>
                      <a:pt x="967" y="4401"/>
                      <a:pt x="2684" y="2684"/>
                    </a:cubicBezTo>
                    <a:cubicBezTo>
                      <a:pt x="4403" y="965"/>
                      <a:pt x="6733" y="1"/>
                      <a:pt x="9162" y="1"/>
                    </a:cubicBezTo>
                    <a:cubicBezTo>
                      <a:pt x="11592" y="1"/>
                      <a:pt x="13922" y="965"/>
                      <a:pt x="15639" y="26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6"/>
              <p:cNvSpPr/>
              <p:nvPr/>
            </p:nvSpPr>
            <p:spPr>
              <a:xfrm>
                <a:off x="311314" y="3605499"/>
                <a:ext cx="474914" cy="486723"/>
              </a:xfrm>
              <a:custGeom>
                <a:avLst/>
                <a:gdLst/>
                <a:ahLst/>
                <a:cxnLst/>
                <a:rect l="l" t="t" r="r" b="b"/>
                <a:pathLst>
                  <a:path w="10014" h="10263" extrusionOk="0">
                    <a:moveTo>
                      <a:pt x="8596" y="30"/>
                    </a:moveTo>
                    <a:cubicBezTo>
                      <a:pt x="9008" y="54"/>
                      <a:pt x="9368" y="246"/>
                      <a:pt x="9620" y="536"/>
                    </a:cubicBezTo>
                    <a:cubicBezTo>
                      <a:pt x="9871" y="823"/>
                      <a:pt x="10013" y="1206"/>
                      <a:pt x="9986" y="1617"/>
                    </a:cubicBezTo>
                    <a:cubicBezTo>
                      <a:pt x="9962" y="2028"/>
                      <a:pt x="9769" y="2388"/>
                      <a:pt x="9481" y="2641"/>
                    </a:cubicBezTo>
                    <a:cubicBezTo>
                      <a:pt x="9193" y="2892"/>
                      <a:pt x="8810" y="3034"/>
                      <a:pt x="8401" y="3009"/>
                    </a:cubicBezTo>
                    <a:cubicBezTo>
                      <a:pt x="7990" y="2983"/>
                      <a:pt x="7630" y="2789"/>
                      <a:pt x="7379" y="2501"/>
                    </a:cubicBezTo>
                    <a:cubicBezTo>
                      <a:pt x="7126" y="2214"/>
                      <a:pt x="6984" y="1831"/>
                      <a:pt x="7011" y="1420"/>
                    </a:cubicBezTo>
                    <a:cubicBezTo>
                      <a:pt x="7036" y="1009"/>
                      <a:pt x="7229" y="649"/>
                      <a:pt x="7517" y="398"/>
                    </a:cubicBezTo>
                    <a:cubicBezTo>
                      <a:pt x="7805" y="145"/>
                      <a:pt x="8187" y="1"/>
                      <a:pt x="8596" y="30"/>
                    </a:cubicBezTo>
                    <a:close/>
                    <a:moveTo>
                      <a:pt x="3032" y="6968"/>
                    </a:moveTo>
                    <a:cubicBezTo>
                      <a:pt x="3482" y="6995"/>
                      <a:pt x="3879" y="7206"/>
                      <a:pt x="4155" y="7519"/>
                    </a:cubicBezTo>
                    <a:cubicBezTo>
                      <a:pt x="4432" y="7836"/>
                      <a:pt x="4587" y="8255"/>
                      <a:pt x="4558" y="8707"/>
                    </a:cubicBezTo>
                    <a:cubicBezTo>
                      <a:pt x="4531" y="9158"/>
                      <a:pt x="4319" y="9555"/>
                      <a:pt x="4007" y="9830"/>
                    </a:cubicBezTo>
                    <a:cubicBezTo>
                      <a:pt x="3690" y="10108"/>
                      <a:pt x="3270" y="10262"/>
                      <a:pt x="2818" y="10233"/>
                    </a:cubicBezTo>
                    <a:cubicBezTo>
                      <a:pt x="2368" y="10205"/>
                      <a:pt x="1971" y="9995"/>
                      <a:pt x="1695" y="9680"/>
                    </a:cubicBezTo>
                    <a:cubicBezTo>
                      <a:pt x="1418" y="9366"/>
                      <a:pt x="1263" y="8946"/>
                      <a:pt x="1292" y="8496"/>
                    </a:cubicBezTo>
                    <a:cubicBezTo>
                      <a:pt x="1319" y="8045"/>
                      <a:pt x="1531" y="7648"/>
                      <a:pt x="1843" y="7373"/>
                    </a:cubicBezTo>
                    <a:cubicBezTo>
                      <a:pt x="2160" y="7093"/>
                      <a:pt x="2582" y="6937"/>
                      <a:pt x="3032" y="6968"/>
                    </a:cubicBezTo>
                    <a:close/>
                    <a:moveTo>
                      <a:pt x="3949" y="7702"/>
                    </a:moveTo>
                    <a:cubicBezTo>
                      <a:pt x="3721" y="7441"/>
                      <a:pt x="3392" y="7268"/>
                      <a:pt x="3015" y="7241"/>
                    </a:cubicBezTo>
                    <a:cubicBezTo>
                      <a:pt x="2641" y="7217"/>
                      <a:pt x="2292" y="7348"/>
                      <a:pt x="2033" y="7576"/>
                    </a:cubicBezTo>
                    <a:cubicBezTo>
                      <a:pt x="1769" y="7805"/>
                      <a:pt x="1597" y="8134"/>
                      <a:pt x="1572" y="8510"/>
                    </a:cubicBezTo>
                    <a:cubicBezTo>
                      <a:pt x="1545" y="8884"/>
                      <a:pt x="1677" y="9234"/>
                      <a:pt x="1905" y="9493"/>
                    </a:cubicBezTo>
                    <a:cubicBezTo>
                      <a:pt x="2135" y="9756"/>
                      <a:pt x="2464" y="9929"/>
                      <a:pt x="2839" y="9954"/>
                    </a:cubicBezTo>
                    <a:cubicBezTo>
                      <a:pt x="3215" y="9980"/>
                      <a:pt x="3565" y="9849"/>
                      <a:pt x="3824" y="9621"/>
                    </a:cubicBezTo>
                    <a:cubicBezTo>
                      <a:pt x="4085" y="9390"/>
                      <a:pt x="4258" y="9061"/>
                      <a:pt x="4284" y="8687"/>
                    </a:cubicBezTo>
                    <a:cubicBezTo>
                      <a:pt x="4307" y="8313"/>
                      <a:pt x="4177" y="7965"/>
                      <a:pt x="3949" y="7702"/>
                    </a:cubicBezTo>
                    <a:close/>
                    <a:moveTo>
                      <a:pt x="1027" y="4124"/>
                    </a:moveTo>
                    <a:cubicBezTo>
                      <a:pt x="1288" y="4142"/>
                      <a:pt x="1518" y="4262"/>
                      <a:pt x="1679" y="4445"/>
                    </a:cubicBezTo>
                    <a:cubicBezTo>
                      <a:pt x="1841" y="4628"/>
                      <a:pt x="1932" y="4872"/>
                      <a:pt x="1913" y="5134"/>
                    </a:cubicBezTo>
                    <a:cubicBezTo>
                      <a:pt x="1895" y="5397"/>
                      <a:pt x="1776" y="5625"/>
                      <a:pt x="1592" y="5787"/>
                    </a:cubicBezTo>
                    <a:cubicBezTo>
                      <a:pt x="1409" y="5946"/>
                      <a:pt x="1165" y="6038"/>
                      <a:pt x="904" y="6022"/>
                    </a:cubicBezTo>
                    <a:cubicBezTo>
                      <a:pt x="640" y="6003"/>
                      <a:pt x="412" y="5882"/>
                      <a:pt x="254" y="5699"/>
                    </a:cubicBezTo>
                    <a:cubicBezTo>
                      <a:pt x="91" y="5516"/>
                      <a:pt x="1" y="5273"/>
                      <a:pt x="19" y="5010"/>
                    </a:cubicBezTo>
                    <a:cubicBezTo>
                      <a:pt x="36" y="4749"/>
                      <a:pt x="157" y="4519"/>
                      <a:pt x="340" y="4360"/>
                    </a:cubicBezTo>
                    <a:cubicBezTo>
                      <a:pt x="523" y="4196"/>
                      <a:pt x="768" y="4105"/>
                      <a:pt x="1027" y="4124"/>
                    </a:cubicBezTo>
                    <a:close/>
                    <a:moveTo>
                      <a:pt x="1471" y="4628"/>
                    </a:moveTo>
                    <a:cubicBezTo>
                      <a:pt x="1358" y="4496"/>
                      <a:pt x="1196" y="4412"/>
                      <a:pt x="1008" y="4399"/>
                    </a:cubicBezTo>
                    <a:cubicBezTo>
                      <a:pt x="823" y="4387"/>
                      <a:pt x="651" y="4451"/>
                      <a:pt x="521" y="4566"/>
                    </a:cubicBezTo>
                    <a:cubicBezTo>
                      <a:pt x="390" y="4679"/>
                      <a:pt x="305" y="4842"/>
                      <a:pt x="291" y="5029"/>
                    </a:cubicBezTo>
                    <a:cubicBezTo>
                      <a:pt x="278" y="5214"/>
                      <a:pt x="342" y="5389"/>
                      <a:pt x="455" y="5518"/>
                    </a:cubicBezTo>
                    <a:cubicBezTo>
                      <a:pt x="568" y="5646"/>
                      <a:pt x="733" y="5734"/>
                      <a:pt x="918" y="5746"/>
                    </a:cubicBezTo>
                    <a:cubicBezTo>
                      <a:pt x="1103" y="5759"/>
                      <a:pt x="1278" y="5695"/>
                      <a:pt x="1407" y="5582"/>
                    </a:cubicBezTo>
                    <a:cubicBezTo>
                      <a:pt x="1535" y="5469"/>
                      <a:pt x="1623" y="5304"/>
                      <a:pt x="1636" y="5119"/>
                    </a:cubicBezTo>
                    <a:cubicBezTo>
                      <a:pt x="1648" y="4928"/>
                      <a:pt x="1584" y="4757"/>
                      <a:pt x="1471" y="4628"/>
                    </a:cubicBezTo>
                    <a:close/>
                    <a:moveTo>
                      <a:pt x="8578" y="305"/>
                    </a:moveTo>
                    <a:cubicBezTo>
                      <a:pt x="8245" y="285"/>
                      <a:pt x="7930" y="400"/>
                      <a:pt x="7700" y="603"/>
                    </a:cubicBezTo>
                    <a:cubicBezTo>
                      <a:pt x="7465" y="809"/>
                      <a:pt x="7311" y="1101"/>
                      <a:pt x="7289" y="1436"/>
                    </a:cubicBezTo>
                    <a:cubicBezTo>
                      <a:pt x="7268" y="1769"/>
                      <a:pt x="7383" y="2080"/>
                      <a:pt x="7587" y="2314"/>
                    </a:cubicBezTo>
                    <a:cubicBezTo>
                      <a:pt x="7790" y="2549"/>
                      <a:pt x="8084" y="2703"/>
                      <a:pt x="8420" y="2726"/>
                    </a:cubicBezTo>
                    <a:cubicBezTo>
                      <a:pt x="8753" y="2746"/>
                      <a:pt x="9065" y="2631"/>
                      <a:pt x="9298" y="2427"/>
                    </a:cubicBezTo>
                    <a:cubicBezTo>
                      <a:pt x="9532" y="2224"/>
                      <a:pt x="9686" y="1930"/>
                      <a:pt x="9709" y="1595"/>
                    </a:cubicBezTo>
                    <a:cubicBezTo>
                      <a:pt x="9756" y="926"/>
                      <a:pt x="9250" y="348"/>
                      <a:pt x="8578" y="305"/>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6"/>
              <p:cNvSpPr/>
              <p:nvPr/>
            </p:nvSpPr>
            <p:spPr>
              <a:xfrm>
                <a:off x="270576" y="3701013"/>
                <a:ext cx="799443" cy="724796"/>
              </a:xfrm>
              <a:custGeom>
                <a:avLst/>
                <a:gdLst/>
                <a:ahLst/>
                <a:cxnLst/>
                <a:rect l="l" t="t" r="r" b="b"/>
                <a:pathLst>
                  <a:path w="16857" h="15283" extrusionOk="0">
                    <a:moveTo>
                      <a:pt x="14493" y="0"/>
                    </a:moveTo>
                    <a:cubicBezTo>
                      <a:pt x="15653" y="1289"/>
                      <a:pt x="16445" y="2904"/>
                      <a:pt x="16725" y="4676"/>
                    </a:cubicBezTo>
                    <a:cubicBezTo>
                      <a:pt x="16272" y="4697"/>
                      <a:pt x="15859" y="4874"/>
                      <a:pt x="15534" y="5159"/>
                    </a:cubicBezTo>
                    <a:cubicBezTo>
                      <a:pt x="15160" y="5488"/>
                      <a:pt x="14911" y="5961"/>
                      <a:pt x="14874" y="6498"/>
                    </a:cubicBezTo>
                    <a:cubicBezTo>
                      <a:pt x="14839" y="7035"/>
                      <a:pt x="15026" y="7537"/>
                      <a:pt x="15355" y="7911"/>
                    </a:cubicBezTo>
                    <a:cubicBezTo>
                      <a:pt x="15645" y="8244"/>
                      <a:pt x="16048" y="8476"/>
                      <a:pt x="16509" y="8552"/>
                    </a:cubicBezTo>
                    <a:cubicBezTo>
                      <a:pt x="15478" y="12311"/>
                      <a:pt x="12131" y="15053"/>
                      <a:pt x="8187" y="15266"/>
                    </a:cubicBezTo>
                    <a:cubicBezTo>
                      <a:pt x="8195" y="15201"/>
                      <a:pt x="8201" y="15139"/>
                      <a:pt x="8207" y="15075"/>
                    </a:cubicBezTo>
                    <a:cubicBezTo>
                      <a:pt x="8244" y="14479"/>
                      <a:pt x="8039" y="13926"/>
                      <a:pt x="7677" y="13510"/>
                    </a:cubicBezTo>
                    <a:cubicBezTo>
                      <a:pt x="7313" y="13093"/>
                      <a:pt x="6790" y="12819"/>
                      <a:pt x="6196" y="12780"/>
                    </a:cubicBezTo>
                    <a:cubicBezTo>
                      <a:pt x="5602" y="12741"/>
                      <a:pt x="5047" y="12947"/>
                      <a:pt x="4631" y="13309"/>
                    </a:cubicBezTo>
                    <a:cubicBezTo>
                      <a:pt x="4288" y="13611"/>
                      <a:pt x="4043" y="14016"/>
                      <a:pt x="3942" y="14485"/>
                    </a:cubicBezTo>
                    <a:cubicBezTo>
                      <a:pt x="2320" y="13759"/>
                      <a:pt x="954" y="12583"/>
                      <a:pt x="0" y="11117"/>
                    </a:cubicBezTo>
                    <a:cubicBezTo>
                      <a:pt x="3899" y="11551"/>
                      <a:pt x="5402" y="10839"/>
                      <a:pt x="6829" y="7921"/>
                    </a:cubicBezTo>
                    <a:cubicBezTo>
                      <a:pt x="8343" y="4826"/>
                      <a:pt x="11113" y="8604"/>
                      <a:pt x="12322" y="3691"/>
                    </a:cubicBezTo>
                    <a:cubicBezTo>
                      <a:pt x="12892" y="1372"/>
                      <a:pt x="13749" y="391"/>
                      <a:pt x="14493" y="0"/>
                    </a:cubicBezTo>
                    <a:close/>
                    <a:moveTo>
                      <a:pt x="16764" y="4954"/>
                    </a:moveTo>
                    <a:cubicBezTo>
                      <a:pt x="16365" y="4966"/>
                      <a:pt x="16001" y="5120"/>
                      <a:pt x="15717" y="5367"/>
                    </a:cubicBezTo>
                    <a:cubicBezTo>
                      <a:pt x="15396" y="5649"/>
                      <a:pt x="15180" y="6056"/>
                      <a:pt x="15151" y="6513"/>
                    </a:cubicBezTo>
                    <a:cubicBezTo>
                      <a:pt x="15123" y="6973"/>
                      <a:pt x="15283" y="7403"/>
                      <a:pt x="15563" y="7724"/>
                    </a:cubicBezTo>
                    <a:cubicBezTo>
                      <a:pt x="15818" y="8014"/>
                      <a:pt x="16171" y="8217"/>
                      <a:pt x="16579" y="8277"/>
                    </a:cubicBezTo>
                    <a:cubicBezTo>
                      <a:pt x="16700" y="7771"/>
                      <a:pt x="16782" y="7251"/>
                      <a:pt x="16815" y="6714"/>
                    </a:cubicBezTo>
                    <a:cubicBezTo>
                      <a:pt x="16856" y="6118"/>
                      <a:pt x="16838" y="5528"/>
                      <a:pt x="16764" y="4954"/>
                    </a:cubicBezTo>
                    <a:close/>
                    <a:moveTo>
                      <a:pt x="7905" y="15277"/>
                    </a:moveTo>
                    <a:cubicBezTo>
                      <a:pt x="7919" y="15205"/>
                      <a:pt x="7930" y="15133"/>
                      <a:pt x="7932" y="15055"/>
                    </a:cubicBezTo>
                    <a:cubicBezTo>
                      <a:pt x="7965" y="14536"/>
                      <a:pt x="7786" y="14053"/>
                      <a:pt x="7469" y="13693"/>
                    </a:cubicBezTo>
                    <a:cubicBezTo>
                      <a:pt x="7150" y="13329"/>
                      <a:pt x="6696" y="13091"/>
                      <a:pt x="6178" y="13056"/>
                    </a:cubicBezTo>
                    <a:cubicBezTo>
                      <a:pt x="5659" y="13021"/>
                      <a:pt x="5176" y="13200"/>
                      <a:pt x="4816" y="13518"/>
                    </a:cubicBezTo>
                    <a:cubicBezTo>
                      <a:pt x="4506" y="13790"/>
                      <a:pt x="4284" y="14164"/>
                      <a:pt x="4208" y="14594"/>
                    </a:cubicBezTo>
                    <a:cubicBezTo>
                      <a:pt x="5098" y="14960"/>
                      <a:pt x="6064" y="15190"/>
                      <a:pt x="7082" y="15258"/>
                    </a:cubicBezTo>
                    <a:cubicBezTo>
                      <a:pt x="7358" y="15279"/>
                      <a:pt x="7633" y="15283"/>
                      <a:pt x="7905" y="15277"/>
                    </a:cubicBezTo>
                    <a:close/>
                  </a:path>
                </a:pathLst>
              </a:custGeom>
              <a:solidFill>
                <a:srgbClr val="FF9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6"/>
              <p:cNvSpPr/>
              <p:nvPr/>
            </p:nvSpPr>
            <p:spPr>
              <a:xfrm>
                <a:off x="731547" y="4048069"/>
                <a:ext cx="85887" cy="85697"/>
              </a:xfrm>
              <a:custGeom>
                <a:avLst/>
                <a:gdLst/>
                <a:ahLst/>
                <a:cxnLst/>
                <a:rect l="l" t="t" r="r" b="b"/>
                <a:pathLst>
                  <a:path w="1811" h="1807" extrusionOk="0">
                    <a:moveTo>
                      <a:pt x="961" y="31"/>
                    </a:moveTo>
                    <a:cubicBezTo>
                      <a:pt x="1442" y="64"/>
                      <a:pt x="1810" y="478"/>
                      <a:pt x="1777" y="959"/>
                    </a:cubicBezTo>
                    <a:cubicBezTo>
                      <a:pt x="1747" y="1440"/>
                      <a:pt x="1329" y="1806"/>
                      <a:pt x="848" y="1773"/>
                    </a:cubicBezTo>
                    <a:cubicBezTo>
                      <a:pt x="369" y="1740"/>
                      <a:pt x="1" y="1327"/>
                      <a:pt x="34" y="846"/>
                    </a:cubicBezTo>
                    <a:cubicBezTo>
                      <a:pt x="64" y="365"/>
                      <a:pt x="482" y="1"/>
                      <a:pt x="961" y="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01" name="Google Shape;801;p46"/>
          <p:cNvSpPr/>
          <p:nvPr/>
        </p:nvSpPr>
        <p:spPr>
          <a:xfrm>
            <a:off x="970850" y="3388174"/>
            <a:ext cx="1594883" cy="1215327"/>
          </a:xfrm>
          <a:custGeom>
            <a:avLst/>
            <a:gdLst/>
            <a:ahLst/>
            <a:cxnLst/>
            <a:rect l="l" t="t" r="r" b="b"/>
            <a:pathLst>
              <a:path w="19298" h="16869" extrusionOk="0">
                <a:moveTo>
                  <a:pt x="19298" y="1611"/>
                </a:moveTo>
                <a:lnTo>
                  <a:pt x="19298" y="16869"/>
                </a:lnTo>
                <a:lnTo>
                  <a:pt x="1" y="16869"/>
                </a:lnTo>
                <a:lnTo>
                  <a:pt x="1" y="1611"/>
                </a:lnTo>
                <a:cubicBezTo>
                  <a:pt x="1" y="1381"/>
                  <a:pt x="192" y="1189"/>
                  <a:pt x="422" y="1189"/>
                </a:cubicBezTo>
                <a:lnTo>
                  <a:pt x="10054" y="1189"/>
                </a:lnTo>
                <a:lnTo>
                  <a:pt x="10223" y="178"/>
                </a:lnTo>
                <a:cubicBezTo>
                  <a:pt x="10241" y="75"/>
                  <a:pt x="10330" y="1"/>
                  <a:pt x="10433" y="1"/>
                </a:cubicBezTo>
                <a:lnTo>
                  <a:pt x="16655" y="1"/>
                </a:lnTo>
                <a:cubicBezTo>
                  <a:pt x="16758" y="1"/>
                  <a:pt x="16844" y="77"/>
                  <a:pt x="16863" y="178"/>
                </a:cubicBezTo>
                <a:lnTo>
                  <a:pt x="17034" y="1189"/>
                </a:lnTo>
                <a:lnTo>
                  <a:pt x="18876" y="1189"/>
                </a:lnTo>
                <a:cubicBezTo>
                  <a:pt x="19110" y="1189"/>
                  <a:pt x="19298" y="1381"/>
                  <a:pt x="19298" y="1611"/>
                </a:cubicBezTo>
                <a:close/>
              </a:path>
            </a:pathLst>
          </a:custGeom>
          <a:solidFill>
            <a:srgbClr val="F8EF5B"/>
          </a:solidFill>
          <a:ln>
            <a:noFill/>
          </a:ln>
          <a:effectLst>
            <a:outerShdw dist="104775" dir="18600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6"/>
          <p:cNvSpPr txBox="1">
            <a:spLocks noGrp="1"/>
          </p:cNvSpPr>
          <p:nvPr>
            <p:ph type="title"/>
          </p:nvPr>
        </p:nvSpPr>
        <p:spPr>
          <a:xfrm rot="-732">
            <a:off x="3476760" y="1364499"/>
            <a:ext cx="4229038" cy="60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2000" dirty="0">
                <a:latin typeface="Microsoft YaHei" panose="020B0503020204020204" pitchFamily="34" charset="-122"/>
                <a:ea typeface="Microsoft YaHei" panose="020B0503020204020204" pitchFamily="34" charset="-122"/>
              </a:rPr>
              <a:t>Umi</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Ant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Design</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of</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React</a:t>
            </a:r>
            <a:endParaRPr sz="2000" dirty="0">
              <a:latin typeface="Microsoft YaHei" panose="020B0503020204020204" pitchFamily="34" charset="-122"/>
              <a:ea typeface="Microsoft YaHei" panose="020B0503020204020204" pitchFamily="34" charset="-122"/>
            </a:endParaRPr>
          </a:p>
        </p:txBody>
      </p:sp>
      <p:sp>
        <p:nvSpPr>
          <p:cNvPr id="803" name="Google Shape;803;p46"/>
          <p:cNvSpPr txBox="1">
            <a:spLocks noGrp="1"/>
          </p:cNvSpPr>
          <p:nvPr>
            <p:ph type="subTitle" idx="1"/>
          </p:nvPr>
        </p:nvSpPr>
        <p:spPr>
          <a:xfrm>
            <a:off x="3355278" y="1924375"/>
            <a:ext cx="4229100" cy="2044813"/>
          </a:xfrm>
          <a:prstGeom prst="rect">
            <a:avLst/>
          </a:prstGeom>
        </p:spPr>
        <p:txBody>
          <a:bodyPr spcFirstLastPara="1" wrap="square" lIns="91425" tIns="91425" rIns="91425" bIns="91425" anchor="t" anchorCtr="0">
            <a:noAutofit/>
          </a:bodyPr>
          <a:lstStyle/>
          <a:p>
            <a:pPr marL="311150" indent="-171450" algn="l" latinLnBrk="1">
              <a:lnSpc>
                <a:spcPct val="150000"/>
              </a:lnSpc>
              <a:buFont typeface="Arial" panose="020B0604020202020204" pitchFamily="34" charset="0"/>
              <a:buChar char="•"/>
            </a:pPr>
            <a:r>
              <a:rPr lang="es-ES" altLang="zh-CN" sz="1100" dirty="0" err="1">
                <a:solidFill>
                  <a:srgbClr val="FFFFFF"/>
                </a:solidFill>
                <a:effectLst/>
                <a:latin typeface="Microsoft YaHei" panose="020B0503020204020204" pitchFamily="34" charset="-122"/>
                <a:ea typeface="Microsoft YaHei" panose="020B0503020204020204" pitchFamily="34" charset="-122"/>
              </a:rPr>
              <a:t>Umi</a:t>
            </a:r>
            <a:r>
              <a:rPr lang="es-ES" altLang="zh-CN" sz="1100" dirty="0">
                <a:solidFill>
                  <a:srgbClr val="FFFFFF"/>
                </a:solidFill>
                <a:effectLst/>
                <a:latin typeface="Microsoft YaHei" panose="020B0503020204020204" pitchFamily="34" charset="-122"/>
                <a:ea typeface="Microsoft YaHei" panose="020B0503020204020204" pitchFamily="34" charset="-122"/>
              </a:rPr>
              <a:t> </a:t>
            </a:r>
            <a:r>
              <a:rPr lang="zh-CN" altLang="en-US" sz="1100" dirty="0">
                <a:solidFill>
                  <a:srgbClr val="FFFFFF"/>
                </a:solidFill>
                <a:effectLst/>
                <a:latin typeface="Microsoft YaHei" panose="020B0503020204020204" pitchFamily="34" charset="-122"/>
                <a:ea typeface="Microsoft YaHei" panose="020B0503020204020204" pitchFamily="34" charset="-122"/>
              </a:rPr>
              <a:t>是蚂蚁集团</a:t>
            </a:r>
            <a:r>
              <a:rPr lang="zh-CN" altLang="en-US" sz="1100" dirty="0">
                <a:solidFill>
                  <a:srgbClr val="FFFFFF"/>
                </a:solidFill>
                <a:latin typeface="Microsoft YaHei" panose="020B0503020204020204" pitchFamily="34" charset="-122"/>
                <a:ea typeface="Microsoft YaHei" panose="020B0503020204020204" pitchFamily="34" charset="-122"/>
              </a:rPr>
              <a:t>开源</a:t>
            </a:r>
            <a:r>
              <a:rPr lang="zh-CN" altLang="en-US" sz="1100" dirty="0">
                <a:solidFill>
                  <a:srgbClr val="FFFFFF"/>
                </a:solidFill>
                <a:effectLst/>
                <a:latin typeface="Microsoft YaHei" panose="020B0503020204020204" pitchFamily="34" charset="-122"/>
                <a:ea typeface="Microsoft YaHei" panose="020B0503020204020204" pitchFamily="34" charset="-122"/>
              </a:rPr>
              <a:t>的底层前端框架</a:t>
            </a:r>
            <a:r>
              <a:rPr lang="zh-CN" altLang="en-US" sz="1100" dirty="0">
                <a:solidFill>
                  <a:schemeClr val="tx1"/>
                </a:solidFill>
                <a:effectLst/>
                <a:latin typeface="Microsoft YaHei" panose="020B0503020204020204" pitchFamily="34" charset="-122"/>
                <a:ea typeface="Microsoft YaHei" panose="020B0503020204020204" pitchFamily="34" charset="-122"/>
              </a:rPr>
              <a:t>，</a:t>
            </a:r>
            <a:r>
              <a:rPr lang="zh-CN" altLang="en-US" sz="1100" dirty="0">
                <a:solidFill>
                  <a:srgbClr val="FFFFFF"/>
                </a:solidFill>
                <a:effectLst/>
                <a:latin typeface="Microsoft YaHei" panose="020B0503020204020204" pitchFamily="34" charset="-122"/>
                <a:ea typeface="Microsoft YaHei" panose="020B0503020204020204" pitchFamily="34" charset="-122"/>
              </a:rPr>
              <a:t>以路由为基础，同时支持配置式路由和约定式路由，并以此进行功能扩展。配以生命周期完善的插件体系，支持各种功能扩展和业务需求。包括路由、代理、权限管理等等相关功能插件集成。</a:t>
            </a:r>
            <a:endParaRPr lang="en-US" altLang="zh-CN" sz="1100" dirty="0">
              <a:solidFill>
                <a:srgbClr val="FFFFFF"/>
              </a:solidFill>
              <a:effectLst/>
              <a:latin typeface="Microsoft YaHei" panose="020B0503020204020204" pitchFamily="34" charset="-122"/>
              <a:ea typeface="Microsoft YaHei" panose="020B0503020204020204" pitchFamily="34" charset="-122"/>
            </a:endParaRPr>
          </a:p>
          <a:p>
            <a:pPr marL="311150" indent="-171450" algn="l" latinLnBrk="1">
              <a:lnSpc>
                <a:spcPct val="150000"/>
              </a:lnSpc>
              <a:buFont typeface="Arial" panose="020B0604020202020204" pitchFamily="34" charset="0"/>
              <a:buChar char="•"/>
            </a:pPr>
            <a:r>
              <a:rPr lang="en-US" altLang="zh-CN" sz="1100" dirty="0" err="1">
                <a:solidFill>
                  <a:srgbClr val="FFFFFF"/>
                </a:solidFill>
                <a:latin typeface="Microsoft YaHei" panose="020B0503020204020204" pitchFamily="34" charset="-122"/>
                <a:ea typeface="Microsoft YaHei" panose="020B0503020204020204" pitchFamily="34" charset="-122"/>
              </a:rPr>
              <a:t>antd</a:t>
            </a:r>
            <a:r>
              <a:rPr lang="zh-CN" altLang="en-US" sz="1100" dirty="0">
                <a:solidFill>
                  <a:srgbClr val="FFFFFF"/>
                </a:solidFill>
                <a:latin typeface="Microsoft YaHei" panose="020B0503020204020204" pitchFamily="34" charset="-122"/>
                <a:ea typeface="Microsoft YaHei" panose="020B0503020204020204" pitchFamily="34" charset="-122"/>
              </a:rPr>
              <a:t>是基于 </a:t>
            </a:r>
            <a:r>
              <a:rPr lang="es-ES" altLang="zh-CN" sz="1100" dirty="0" err="1">
                <a:solidFill>
                  <a:srgbClr val="FFFFFF"/>
                </a:solidFill>
                <a:latin typeface="Microsoft YaHei" panose="020B0503020204020204" pitchFamily="34" charset="-122"/>
                <a:ea typeface="Microsoft YaHei" panose="020B0503020204020204" pitchFamily="34" charset="-122"/>
              </a:rPr>
              <a:t>Ant</a:t>
            </a:r>
            <a:r>
              <a:rPr lang="es-ES" altLang="zh-CN" sz="1100" dirty="0">
                <a:solidFill>
                  <a:srgbClr val="FFFFFF"/>
                </a:solidFill>
                <a:latin typeface="Microsoft YaHei" panose="020B0503020204020204" pitchFamily="34" charset="-122"/>
                <a:ea typeface="Microsoft YaHei" panose="020B0503020204020204" pitchFamily="34" charset="-122"/>
              </a:rPr>
              <a:t> </a:t>
            </a:r>
            <a:r>
              <a:rPr lang="es-ES" altLang="zh-CN" sz="1100" dirty="0" err="1">
                <a:solidFill>
                  <a:srgbClr val="FFFFFF"/>
                </a:solidFill>
                <a:latin typeface="Microsoft YaHei" panose="020B0503020204020204" pitchFamily="34" charset="-122"/>
                <a:ea typeface="Microsoft YaHei" panose="020B0503020204020204" pitchFamily="34" charset="-122"/>
              </a:rPr>
              <a:t>Design</a:t>
            </a:r>
            <a:r>
              <a:rPr lang="es-ES" altLang="zh-CN" sz="1100" dirty="0">
                <a:solidFill>
                  <a:srgbClr val="FFFFFF"/>
                </a:solidFill>
                <a:latin typeface="Microsoft YaHei" panose="020B0503020204020204" pitchFamily="34" charset="-122"/>
                <a:ea typeface="Microsoft YaHei" panose="020B0503020204020204" pitchFamily="34" charset="-122"/>
              </a:rPr>
              <a:t> </a:t>
            </a:r>
            <a:r>
              <a:rPr lang="zh-CN" altLang="en-US" sz="1100" dirty="0">
                <a:solidFill>
                  <a:srgbClr val="FFFFFF"/>
                </a:solidFill>
                <a:latin typeface="Microsoft YaHei" panose="020B0503020204020204" pitchFamily="34" charset="-122"/>
                <a:ea typeface="Microsoft YaHei" panose="020B0503020204020204" pitchFamily="34" charset="-122"/>
              </a:rPr>
              <a:t>设计体系的 </a:t>
            </a:r>
            <a:r>
              <a:rPr lang="es-ES" altLang="zh-CN" sz="1100" dirty="0" err="1">
                <a:solidFill>
                  <a:srgbClr val="FFFFFF"/>
                </a:solidFill>
                <a:latin typeface="Microsoft YaHei" panose="020B0503020204020204" pitchFamily="34" charset="-122"/>
                <a:ea typeface="Microsoft YaHei" panose="020B0503020204020204" pitchFamily="34" charset="-122"/>
              </a:rPr>
              <a:t>React</a:t>
            </a:r>
            <a:r>
              <a:rPr lang="es-ES" altLang="zh-CN" sz="1100" dirty="0">
                <a:solidFill>
                  <a:srgbClr val="FFFFFF"/>
                </a:solidFill>
                <a:latin typeface="Microsoft YaHei" panose="020B0503020204020204" pitchFamily="34" charset="-122"/>
                <a:ea typeface="Microsoft YaHei" panose="020B0503020204020204" pitchFamily="34" charset="-122"/>
              </a:rPr>
              <a:t> UI </a:t>
            </a:r>
            <a:r>
              <a:rPr lang="zh-CN" altLang="en-US" sz="1100" dirty="0">
                <a:solidFill>
                  <a:srgbClr val="FFFFFF"/>
                </a:solidFill>
                <a:latin typeface="Microsoft YaHei" panose="020B0503020204020204" pitchFamily="34" charset="-122"/>
                <a:ea typeface="Microsoft YaHei" panose="020B0503020204020204" pitchFamily="34" charset="-122"/>
              </a:rPr>
              <a:t>组件库，其大量提炼自企业级中后台产品的交互语言和视觉风格，包含了许多开箱即用的高质量</a:t>
            </a:r>
            <a:r>
              <a:rPr lang="en-US" altLang="zh-CN" sz="1100" dirty="0">
                <a:solidFill>
                  <a:srgbClr val="FFFFFF"/>
                </a:solidFill>
                <a:latin typeface="Microsoft YaHei" panose="020B0503020204020204" pitchFamily="34" charset="-122"/>
                <a:ea typeface="Microsoft YaHei" panose="020B0503020204020204" pitchFamily="34" charset="-122"/>
              </a:rPr>
              <a:t>React</a:t>
            </a:r>
            <a:r>
              <a:rPr lang="zh-CN" altLang="en-US" sz="1100" dirty="0">
                <a:solidFill>
                  <a:srgbClr val="FFFFFF"/>
                </a:solidFill>
                <a:latin typeface="Microsoft YaHei" panose="020B0503020204020204" pitchFamily="34" charset="-122"/>
                <a:ea typeface="Microsoft YaHei" panose="020B0503020204020204" pitchFamily="34" charset="-122"/>
              </a:rPr>
              <a:t>组件</a:t>
            </a:r>
            <a:endParaRPr lang="en-US" altLang="zh-CN" sz="1100" dirty="0">
              <a:solidFill>
                <a:srgbClr val="FFFFFF"/>
              </a:solidFill>
              <a:effectLst/>
              <a:latin typeface="Microsoft YaHei" panose="020B0503020204020204" pitchFamily="34" charset="-122"/>
              <a:ea typeface="Microsoft YaHei" panose="020B0503020204020204" pitchFamily="34" charset="-122"/>
            </a:endParaRPr>
          </a:p>
          <a:p>
            <a:pPr marL="311150" indent="-171450" algn="l" latinLnBrk="1">
              <a:lnSpc>
                <a:spcPct val="150000"/>
              </a:lnSpc>
              <a:buFont typeface="Arial" panose="020B0604020202020204" pitchFamily="34" charset="0"/>
              <a:buChar char="•"/>
            </a:pPr>
            <a:endParaRPr lang="en-US" altLang="zh-CN" sz="1100" dirty="0">
              <a:solidFill>
                <a:schemeClr val="tx1"/>
              </a:solidFill>
              <a:effectLst/>
              <a:latin typeface="Microsoft YaHei" panose="020B0503020204020204" pitchFamily="34" charset="-122"/>
              <a:ea typeface="Microsoft YaHei" panose="020B0503020204020204" pitchFamily="34" charset="-122"/>
            </a:endParaRPr>
          </a:p>
        </p:txBody>
      </p:sp>
      <p:sp>
        <p:nvSpPr>
          <p:cNvPr id="804" name="Google Shape;804;p46"/>
          <p:cNvSpPr/>
          <p:nvPr/>
        </p:nvSpPr>
        <p:spPr>
          <a:xfrm>
            <a:off x="1945126" y="4198902"/>
            <a:ext cx="809044" cy="809204"/>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46"/>
          <p:cNvSpPr/>
          <p:nvPr/>
        </p:nvSpPr>
        <p:spPr>
          <a:xfrm>
            <a:off x="6003950" y="4183125"/>
            <a:ext cx="147271" cy="360475"/>
          </a:xfrm>
          <a:custGeom>
            <a:avLst/>
            <a:gdLst/>
            <a:ahLst/>
            <a:cxnLst/>
            <a:rect l="l" t="t" r="r" b="b"/>
            <a:pathLst>
              <a:path w="702" h="1718" extrusionOk="0">
                <a:moveTo>
                  <a:pt x="701" y="281"/>
                </a:moveTo>
                <a:lnTo>
                  <a:pt x="278" y="281"/>
                </a:lnTo>
                <a:lnTo>
                  <a:pt x="278" y="1438"/>
                </a:lnTo>
                <a:lnTo>
                  <a:pt x="701" y="1438"/>
                </a:lnTo>
                <a:lnTo>
                  <a:pt x="701" y="1718"/>
                </a:lnTo>
                <a:lnTo>
                  <a:pt x="0" y="1718"/>
                </a:lnTo>
                <a:lnTo>
                  <a:pt x="0" y="1"/>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6"/>
          <p:cNvSpPr/>
          <p:nvPr/>
        </p:nvSpPr>
        <p:spPr>
          <a:xfrm>
            <a:off x="6259688" y="4263907"/>
            <a:ext cx="984323" cy="198702"/>
          </a:xfrm>
          <a:custGeom>
            <a:avLst/>
            <a:gdLst/>
            <a:ahLst/>
            <a:cxnLst/>
            <a:rect l="l" t="t" r="r" b="b"/>
            <a:pathLst>
              <a:path w="4692" h="947" extrusionOk="0">
                <a:moveTo>
                  <a:pt x="473" y="0"/>
                </a:moveTo>
                <a:lnTo>
                  <a:pt x="4218" y="0"/>
                </a:lnTo>
                <a:cubicBezTo>
                  <a:pt x="4477" y="0"/>
                  <a:pt x="4691" y="214"/>
                  <a:pt x="4691" y="473"/>
                </a:cubicBezTo>
                <a:lnTo>
                  <a:pt x="4691" y="473"/>
                </a:lnTo>
                <a:cubicBezTo>
                  <a:pt x="4691" y="735"/>
                  <a:pt x="4477" y="946"/>
                  <a:pt x="4218" y="946"/>
                </a:cubicBezTo>
                <a:lnTo>
                  <a:pt x="473" y="946"/>
                </a:lnTo>
                <a:cubicBezTo>
                  <a:pt x="212" y="946"/>
                  <a:pt x="1" y="735"/>
                  <a:pt x="1" y="473"/>
                </a:cubicBezTo>
                <a:lnTo>
                  <a:pt x="1" y="473"/>
                </a:lnTo>
                <a:cubicBezTo>
                  <a:pt x="1" y="214"/>
                  <a:pt x="212" y="0"/>
                  <a:pt x="473" y="0"/>
                </a:cubicBezTo>
                <a:close/>
              </a:path>
            </a:pathLst>
          </a:custGeom>
          <a:solidFill>
            <a:srgbClr val="6D65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46"/>
          <p:cNvSpPr/>
          <p:nvPr/>
        </p:nvSpPr>
        <p:spPr>
          <a:xfrm>
            <a:off x="7351657" y="4263907"/>
            <a:ext cx="492371" cy="198702"/>
          </a:xfrm>
          <a:custGeom>
            <a:avLst/>
            <a:gdLst/>
            <a:ahLst/>
            <a:cxnLst/>
            <a:rect l="l" t="t" r="r" b="b"/>
            <a:pathLst>
              <a:path w="2347" h="947" extrusionOk="0">
                <a:moveTo>
                  <a:pt x="475" y="0"/>
                </a:moveTo>
                <a:lnTo>
                  <a:pt x="1873" y="0"/>
                </a:lnTo>
                <a:cubicBezTo>
                  <a:pt x="2133" y="0"/>
                  <a:pt x="2346" y="214"/>
                  <a:pt x="2346" y="473"/>
                </a:cubicBezTo>
                <a:lnTo>
                  <a:pt x="2346" y="473"/>
                </a:lnTo>
                <a:cubicBezTo>
                  <a:pt x="2346" y="735"/>
                  <a:pt x="2133" y="946"/>
                  <a:pt x="1873" y="946"/>
                </a:cubicBezTo>
                <a:lnTo>
                  <a:pt x="475" y="946"/>
                </a:lnTo>
                <a:cubicBezTo>
                  <a:pt x="216" y="946"/>
                  <a:pt x="2" y="735"/>
                  <a:pt x="2" y="473"/>
                </a:cubicBezTo>
                <a:lnTo>
                  <a:pt x="2" y="473"/>
                </a:lnTo>
                <a:cubicBezTo>
                  <a:pt x="0" y="214"/>
                  <a:pt x="214" y="0"/>
                  <a:pt x="475" y="0"/>
                </a:cubicBezTo>
                <a:close/>
              </a:path>
            </a:pathLst>
          </a:custGeom>
          <a:solidFill>
            <a:srgbClr val="EB5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46"/>
          <p:cNvSpPr/>
          <p:nvPr/>
        </p:nvSpPr>
        <p:spPr>
          <a:xfrm>
            <a:off x="7952084" y="4183125"/>
            <a:ext cx="147690" cy="360475"/>
          </a:xfrm>
          <a:custGeom>
            <a:avLst/>
            <a:gdLst/>
            <a:ahLst/>
            <a:cxnLst/>
            <a:rect l="l" t="t" r="r" b="b"/>
            <a:pathLst>
              <a:path w="704" h="1718" extrusionOk="0">
                <a:moveTo>
                  <a:pt x="1" y="1"/>
                </a:moveTo>
                <a:lnTo>
                  <a:pt x="704" y="1"/>
                </a:lnTo>
                <a:lnTo>
                  <a:pt x="704" y="1718"/>
                </a:lnTo>
                <a:lnTo>
                  <a:pt x="1" y="1718"/>
                </a:lnTo>
                <a:lnTo>
                  <a:pt x="1" y="1438"/>
                </a:lnTo>
                <a:lnTo>
                  <a:pt x="426" y="1438"/>
                </a:lnTo>
                <a:lnTo>
                  <a:pt x="426" y="281"/>
                </a:lnTo>
                <a:lnTo>
                  <a:pt x="1" y="2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46"/>
          <p:cNvSpPr/>
          <p:nvPr/>
        </p:nvSpPr>
        <p:spPr>
          <a:xfrm>
            <a:off x="630111" y="4051139"/>
            <a:ext cx="492380" cy="492458"/>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46"/>
          <p:cNvSpPr/>
          <p:nvPr/>
        </p:nvSpPr>
        <p:spPr>
          <a:xfrm>
            <a:off x="1492113" y="4683972"/>
            <a:ext cx="247928" cy="247952"/>
          </a:xfrm>
          <a:custGeom>
            <a:avLst/>
            <a:gdLst/>
            <a:ahLst/>
            <a:cxnLst/>
            <a:rect l="l" t="t" r="r" b="b"/>
            <a:pathLst>
              <a:path w="6293" h="6294" extrusionOk="0">
                <a:moveTo>
                  <a:pt x="6293" y="3147"/>
                </a:moveTo>
                <a:cubicBezTo>
                  <a:pt x="6293" y="4885"/>
                  <a:pt x="4882" y="6293"/>
                  <a:pt x="3146" y="6293"/>
                </a:cubicBezTo>
                <a:cubicBezTo>
                  <a:pt x="1409" y="6293"/>
                  <a:pt x="0" y="4885"/>
                  <a:pt x="0" y="3147"/>
                </a:cubicBezTo>
                <a:cubicBezTo>
                  <a:pt x="0" y="1409"/>
                  <a:pt x="1409" y="1"/>
                  <a:pt x="3146" y="1"/>
                </a:cubicBezTo>
                <a:cubicBezTo>
                  <a:pt x="4882" y="1"/>
                  <a:pt x="6293" y="1409"/>
                  <a:pt x="6293" y="31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图片 3">
            <a:extLst>
              <a:ext uri="{FF2B5EF4-FFF2-40B4-BE49-F238E27FC236}">
                <a16:creationId xmlns:a16="http://schemas.microsoft.com/office/drawing/2014/main" id="{89C09DAD-7869-DC49-A80E-D67416816844}"/>
              </a:ext>
            </a:extLst>
          </p:cNvPr>
          <p:cNvPicPr>
            <a:picLocks noChangeAspect="1"/>
          </p:cNvPicPr>
          <p:nvPr/>
        </p:nvPicPr>
        <p:blipFill>
          <a:blip r:embed="rId3"/>
          <a:stretch>
            <a:fillRect/>
          </a:stretch>
        </p:blipFill>
        <p:spPr>
          <a:xfrm>
            <a:off x="1492113" y="1339134"/>
            <a:ext cx="1087383" cy="1087383"/>
          </a:xfrm>
          <a:prstGeom prst="rect">
            <a:avLst/>
          </a:prstGeom>
          <a:effectLst>
            <a:outerShdw blurRad="50800" dist="38100" dir="2700000" algn="tl" rotWithShape="0">
              <a:prstClr val="black">
                <a:alpha val="40000"/>
              </a:prstClr>
            </a:outerShdw>
          </a:effectLst>
        </p:spPr>
      </p:pic>
      <p:pic>
        <p:nvPicPr>
          <p:cNvPr id="6" name="图形 5">
            <a:extLst>
              <a:ext uri="{FF2B5EF4-FFF2-40B4-BE49-F238E27FC236}">
                <a16:creationId xmlns:a16="http://schemas.microsoft.com/office/drawing/2014/main" id="{C25B08D7-94D8-EA49-B24F-265346A90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4007" y="2148866"/>
            <a:ext cx="1214825" cy="12148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0259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3" name="Google Shape;713;p43"/>
          <p:cNvGrpSpPr/>
          <p:nvPr/>
        </p:nvGrpSpPr>
        <p:grpSpPr>
          <a:xfrm>
            <a:off x="3651145" y="1884597"/>
            <a:ext cx="1956090" cy="586550"/>
            <a:chOff x="1594799" y="1719063"/>
            <a:chExt cx="2392051" cy="586550"/>
          </a:xfrm>
        </p:grpSpPr>
        <p:sp>
          <p:nvSpPr>
            <p:cNvPr id="714" name="Google Shape;714;p43"/>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715" name="Google Shape;715;p43"/>
            <p:cNvSpPr/>
            <p:nvPr/>
          </p:nvSpPr>
          <p:spPr>
            <a:xfrm>
              <a:off x="1594799" y="1719063"/>
              <a:ext cx="2304300" cy="530400"/>
            </a:xfrm>
            <a:prstGeom prst="roundRect">
              <a:avLst>
                <a:gd name="adj" fmla="val 16667"/>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sp>
        <p:nvSpPr>
          <p:cNvPr id="725" name="Google Shape;725;p43"/>
          <p:cNvSpPr txBox="1">
            <a:spLocks noGrp="1"/>
          </p:cNvSpPr>
          <p:nvPr>
            <p:ph type="title"/>
          </p:nvPr>
        </p:nvSpPr>
        <p:spPr>
          <a:xfrm>
            <a:off x="720000" y="969225"/>
            <a:ext cx="3852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solidFill>
                  <a:schemeClr val="lt1"/>
                </a:solidFill>
                <a:latin typeface="Microsoft YaHei" panose="020B0503020204020204" pitchFamily="34" charset="-122"/>
                <a:ea typeface="Microsoft YaHei" panose="020B0503020204020204" pitchFamily="34" charset="-122"/>
              </a:rPr>
              <a:t>前端技术选型</a:t>
            </a:r>
            <a:endParaRPr dirty="0">
              <a:solidFill>
                <a:schemeClr val="lt1"/>
              </a:solidFill>
              <a:latin typeface="Microsoft YaHei" panose="020B0503020204020204" pitchFamily="34" charset="-122"/>
              <a:ea typeface="Microsoft YaHei" panose="020B0503020204020204" pitchFamily="34" charset="-122"/>
            </a:endParaRPr>
          </a:p>
        </p:txBody>
      </p:sp>
      <p:sp>
        <p:nvSpPr>
          <p:cNvPr id="726" name="Google Shape;726;p43"/>
          <p:cNvSpPr txBox="1">
            <a:spLocks noGrp="1"/>
          </p:cNvSpPr>
          <p:nvPr>
            <p:ph type="title" idx="2"/>
          </p:nvPr>
        </p:nvSpPr>
        <p:spPr>
          <a:xfrm>
            <a:off x="3710610" y="1879260"/>
            <a:ext cx="1796504"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1600" dirty="0" err="1">
                <a:latin typeface="Microsoft YaHei" panose="020B0503020204020204" pitchFamily="34" charset="-122"/>
                <a:ea typeface="Microsoft YaHei" panose="020B0503020204020204" pitchFamily="34" charset="-122"/>
              </a:rPr>
              <a:t>Ant</a:t>
            </a:r>
            <a:r>
              <a:rPr lang="es-ES" altLang="zh-CN" sz="1600" dirty="0">
                <a:latin typeface="Microsoft YaHei" panose="020B0503020204020204" pitchFamily="34" charset="-122"/>
                <a:ea typeface="Microsoft YaHei" panose="020B0503020204020204" pitchFamily="34" charset="-122"/>
              </a:rPr>
              <a:t> </a:t>
            </a:r>
            <a:r>
              <a:rPr lang="es-ES" altLang="zh-CN" sz="1600" dirty="0" err="1">
                <a:latin typeface="Microsoft YaHei" panose="020B0503020204020204" pitchFamily="34" charset="-122"/>
                <a:ea typeface="Microsoft YaHei" panose="020B0503020204020204" pitchFamily="34" charset="-122"/>
              </a:rPr>
              <a:t>Design</a:t>
            </a:r>
            <a:r>
              <a:rPr lang="es-ES" altLang="zh-CN" sz="1600" dirty="0">
                <a:latin typeface="Microsoft YaHei" panose="020B0503020204020204" pitchFamily="34" charset="-122"/>
                <a:ea typeface="Microsoft YaHei" panose="020B0503020204020204" pitchFamily="34" charset="-122"/>
              </a:rPr>
              <a:t> Pro</a:t>
            </a:r>
            <a:endParaRPr lang="es-ES" sz="1600" dirty="0">
              <a:latin typeface="Microsoft YaHei" panose="020B0503020204020204" pitchFamily="34" charset="-122"/>
              <a:ea typeface="Microsoft YaHei" panose="020B0503020204020204" pitchFamily="34" charset="-122"/>
            </a:endParaRPr>
          </a:p>
        </p:txBody>
      </p:sp>
      <p:sp>
        <p:nvSpPr>
          <p:cNvPr id="729" name="Google Shape;729;p43"/>
          <p:cNvSpPr txBox="1">
            <a:spLocks noGrp="1"/>
          </p:cNvSpPr>
          <p:nvPr>
            <p:ph type="subTitle" idx="4"/>
          </p:nvPr>
        </p:nvSpPr>
        <p:spPr>
          <a:xfrm>
            <a:off x="3852172" y="2458065"/>
            <a:ext cx="1625768" cy="3920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dirty="0">
                <a:latin typeface="Microsoft YaHei" panose="020B0503020204020204" pitchFamily="34" charset="-122"/>
                <a:ea typeface="Microsoft YaHei" panose="020B0503020204020204" pitchFamily="34" charset="-122"/>
              </a:rPr>
              <a:t>组件库 </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业务功能</a:t>
            </a:r>
            <a:endParaRPr sz="1200" dirty="0">
              <a:latin typeface="Microsoft YaHei" panose="020B0503020204020204" pitchFamily="34" charset="-122"/>
              <a:ea typeface="Microsoft YaHei" panose="020B0503020204020204" pitchFamily="34" charset="-122"/>
            </a:endParaRPr>
          </a:p>
        </p:txBody>
      </p:sp>
      <p:grpSp>
        <p:nvGrpSpPr>
          <p:cNvPr id="23" name="Google Shape;713;p43">
            <a:extLst>
              <a:ext uri="{FF2B5EF4-FFF2-40B4-BE49-F238E27FC236}">
                <a16:creationId xmlns:a16="http://schemas.microsoft.com/office/drawing/2014/main" id="{03357D43-3643-2C41-BEA1-F8C4E605A685}"/>
              </a:ext>
            </a:extLst>
          </p:cNvPr>
          <p:cNvGrpSpPr/>
          <p:nvPr/>
        </p:nvGrpSpPr>
        <p:grpSpPr>
          <a:xfrm>
            <a:off x="6227688" y="1873958"/>
            <a:ext cx="1956089" cy="586550"/>
            <a:chOff x="1594800" y="1719063"/>
            <a:chExt cx="2392050" cy="586550"/>
          </a:xfrm>
        </p:grpSpPr>
        <p:sp>
          <p:nvSpPr>
            <p:cNvPr id="24" name="Google Shape;714;p43">
              <a:extLst>
                <a:ext uri="{FF2B5EF4-FFF2-40B4-BE49-F238E27FC236}">
                  <a16:creationId xmlns:a16="http://schemas.microsoft.com/office/drawing/2014/main" id="{968A562F-3F64-314E-A65F-22BB3B09DC49}"/>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25" name="Google Shape;715;p43">
              <a:extLst>
                <a:ext uri="{FF2B5EF4-FFF2-40B4-BE49-F238E27FC236}">
                  <a16:creationId xmlns:a16="http://schemas.microsoft.com/office/drawing/2014/main" id="{04A16299-2C3F-6642-B3B9-4E8CA483322A}"/>
                </a:ext>
              </a:extLst>
            </p:cNvPr>
            <p:cNvSpPr/>
            <p:nvPr/>
          </p:nvSpPr>
          <p:spPr>
            <a:xfrm>
              <a:off x="1594800" y="1719063"/>
              <a:ext cx="2304300" cy="530400"/>
            </a:xfrm>
            <a:prstGeom prst="roundRect">
              <a:avLst>
                <a:gd name="adj" fmla="val 16667"/>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sp>
        <p:nvSpPr>
          <p:cNvPr id="728" name="Google Shape;728;p43"/>
          <p:cNvSpPr txBox="1">
            <a:spLocks noGrp="1"/>
          </p:cNvSpPr>
          <p:nvPr>
            <p:ph type="title" idx="3"/>
          </p:nvPr>
        </p:nvSpPr>
        <p:spPr>
          <a:xfrm>
            <a:off x="6365854" y="1874533"/>
            <a:ext cx="1608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icrosoft YaHei" panose="020B0503020204020204" pitchFamily="34" charset="-122"/>
                <a:ea typeface="Microsoft YaHei" panose="020B0503020204020204" pitchFamily="34" charset="-122"/>
              </a:rPr>
              <a:t>Umi Max</a:t>
            </a:r>
            <a:endParaRPr dirty="0">
              <a:latin typeface="Microsoft YaHei" panose="020B0503020204020204" pitchFamily="34" charset="-122"/>
              <a:ea typeface="Microsoft YaHei" panose="020B0503020204020204" pitchFamily="34" charset="-122"/>
            </a:endParaRPr>
          </a:p>
        </p:txBody>
      </p:sp>
      <p:grpSp>
        <p:nvGrpSpPr>
          <p:cNvPr id="28" name="Google Shape;713;p43">
            <a:extLst>
              <a:ext uri="{FF2B5EF4-FFF2-40B4-BE49-F238E27FC236}">
                <a16:creationId xmlns:a16="http://schemas.microsoft.com/office/drawing/2014/main" id="{B45BB6CE-0012-7448-90C3-63C6EDB96EDF}"/>
              </a:ext>
            </a:extLst>
          </p:cNvPr>
          <p:cNvGrpSpPr/>
          <p:nvPr/>
        </p:nvGrpSpPr>
        <p:grpSpPr>
          <a:xfrm>
            <a:off x="1080000" y="1902528"/>
            <a:ext cx="1956089" cy="586550"/>
            <a:chOff x="1594800" y="1719063"/>
            <a:chExt cx="2392050" cy="586550"/>
          </a:xfrm>
        </p:grpSpPr>
        <p:sp>
          <p:nvSpPr>
            <p:cNvPr id="29" name="Google Shape;714;p43">
              <a:extLst>
                <a:ext uri="{FF2B5EF4-FFF2-40B4-BE49-F238E27FC236}">
                  <a16:creationId xmlns:a16="http://schemas.microsoft.com/office/drawing/2014/main" id="{A4E68A9A-C1FE-8846-92D5-5796CA4E7227}"/>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30" name="Google Shape;715;p43">
              <a:extLst>
                <a:ext uri="{FF2B5EF4-FFF2-40B4-BE49-F238E27FC236}">
                  <a16:creationId xmlns:a16="http://schemas.microsoft.com/office/drawing/2014/main" id="{3E9CBA21-15EC-CA45-8F3A-D9F54FD14E75}"/>
                </a:ext>
              </a:extLst>
            </p:cNvPr>
            <p:cNvSpPr/>
            <p:nvPr/>
          </p:nvSpPr>
          <p:spPr>
            <a:xfrm>
              <a:off x="1594800" y="1719063"/>
              <a:ext cx="2304300" cy="53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grpSp>
        <p:nvGrpSpPr>
          <p:cNvPr id="31" name="Google Shape;713;p43">
            <a:extLst>
              <a:ext uri="{FF2B5EF4-FFF2-40B4-BE49-F238E27FC236}">
                <a16:creationId xmlns:a16="http://schemas.microsoft.com/office/drawing/2014/main" id="{6169A49A-4465-3246-8778-399CCEB43083}"/>
              </a:ext>
            </a:extLst>
          </p:cNvPr>
          <p:cNvGrpSpPr/>
          <p:nvPr/>
        </p:nvGrpSpPr>
        <p:grpSpPr>
          <a:xfrm>
            <a:off x="1081169" y="3120888"/>
            <a:ext cx="1956089" cy="586550"/>
            <a:chOff x="1594800" y="1719063"/>
            <a:chExt cx="2392050" cy="586550"/>
          </a:xfrm>
        </p:grpSpPr>
        <p:sp>
          <p:nvSpPr>
            <p:cNvPr id="32" name="Google Shape;714;p43">
              <a:extLst>
                <a:ext uri="{FF2B5EF4-FFF2-40B4-BE49-F238E27FC236}">
                  <a16:creationId xmlns:a16="http://schemas.microsoft.com/office/drawing/2014/main" id="{EB0DDCEC-D4D8-8A41-BB5A-55E78994EE84}"/>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33" name="Google Shape;715;p43">
              <a:extLst>
                <a:ext uri="{FF2B5EF4-FFF2-40B4-BE49-F238E27FC236}">
                  <a16:creationId xmlns:a16="http://schemas.microsoft.com/office/drawing/2014/main" id="{443A3CBA-EA7B-2D42-9A63-D40F0F9914B9}"/>
                </a:ext>
              </a:extLst>
            </p:cNvPr>
            <p:cNvSpPr/>
            <p:nvPr/>
          </p:nvSpPr>
          <p:spPr>
            <a:xfrm>
              <a:off x="1594800" y="1719063"/>
              <a:ext cx="2304300" cy="530400"/>
            </a:xfrm>
            <a:prstGeom prst="roundRect">
              <a:avLst>
                <a:gd name="adj" fmla="val 16667"/>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sp>
        <p:nvSpPr>
          <p:cNvPr id="34" name="Google Shape;726;p43">
            <a:extLst>
              <a:ext uri="{FF2B5EF4-FFF2-40B4-BE49-F238E27FC236}">
                <a16:creationId xmlns:a16="http://schemas.microsoft.com/office/drawing/2014/main" id="{183F9AD6-9A99-2E47-9481-334537F5874A}"/>
              </a:ext>
            </a:extLst>
          </p:cNvPr>
          <p:cNvSpPr txBox="1">
            <a:spLocks/>
          </p:cNvSpPr>
          <p:nvPr/>
        </p:nvSpPr>
        <p:spPr>
          <a:xfrm>
            <a:off x="1138000" y="1887297"/>
            <a:ext cx="179650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r>
              <a:rPr lang="es-ES" dirty="0" err="1">
                <a:latin typeface="Microsoft YaHei" panose="020B0503020204020204" pitchFamily="34" charset="-122"/>
                <a:ea typeface="Microsoft YaHei" panose="020B0503020204020204" pitchFamily="34" charset="-122"/>
              </a:rPr>
              <a:t>React</a:t>
            </a:r>
            <a:endParaRPr lang="es-ES" dirty="0">
              <a:latin typeface="Microsoft YaHei" panose="020B0503020204020204" pitchFamily="34" charset="-122"/>
              <a:ea typeface="Microsoft YaHei" panose="020B0503020204020204" pitchFamily="34" charset="-122"/>
            </a:endParaRPr>
          </a:p>
        </p:txBody>
      </p:sp>
      <p:sp>
        <p:nvSpPr>
          <p:cNvPr id="35" name="Google Shape;726;p43">
            <a:extLst>
              <a:ext uri="{FF2B5EF4-FFF2-40B4-BE49-F238E27FC236}">
                <a16:creationId xmlns:a16="http://schemas.microsoft.com/office/drawing/2014/main" id="{A441E1CF-179E-9B47-8F69-E1ADBE67833F}"/>
              </a:ext>
            </a:extLst>
          </p:cNvPr>
          <p:cNvSpPr txBox="1">
            <a:spLocks/>
          </p:cNvSpPr>
          <p:nvPr/>
        </p:nvSpPr>
        <p:spPr>
          <a:xfrm>
            <a:off x="1118155" y="3108032"/>
            <a:ext cx="179650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r>
              <a:rPr lang="es-ES" dirty="0" err="1">
                <a:latin typeface="Microsoft YaHei" panose="020B0503020204020204" pitchFamily="34" charset="-122"/>
                <a:ea typeface="Microsoft YaHei" panose="020B0503020204020204" pitchFamily="34" charset="-122"/>
              </a:rPr>
              <a:t>TypeScript</a:t>
            </a:r>
            <a:endParaRPr lang="es-ES" dirty="0">
              <a:latin typeface="Microsoft YaHei" panose="020B0503020204020204" pitchFamily="34" charset="-122"/>
              <a:ea typeface="Microsoft YaHei" panose="020B0503020204020204" pitchFamily="34" charset="-122"/>
            </a:endParaRPr>
          </a:p>
        </p:txBody>
      </p:sp>
      <p:grpSp>
        <p:nvGrpSpPr>
          <p:cNvPr id="44" name="Google Shape;713;p43">
            <a:extLst>
              <a:ext uri="{FF2B5EF4-FFF2-40B4-BE49-F238E27FC236}">
                <a16:creationId xmlns:a16="http://schemas.microsoft.com/office/drawing/2014/main" id="{76B16118-CF45-C541-A6F5-7BCB1004C8C4}"/>
              </a:ext>
            </a:extLst>
          </p:cNvPr>
          <p:cNvGrpSpPr/>
          <p:nvPr/>
        </p:nvGrpSpPr>
        <p:grpSpPr>
          <a:xfrm>
            <a:off x="3651145" y="3127092"/>
            <a:ext cx="1956089" cy="586550"/>
            <a:chOff x="1594800" y="1719063"/>
            <a:chExt cx="2392050" cy="586550"/>
          </a:xfrm>
        </p:grpSpPr>
        <p:sp>
          <p:nvSpPr>
            <p:cNvPr id="45" name="Google Shape;714;p43">
              <a:extLst>
                <a:ext uri="{FF2B5EF4-FFF2-40B4-BE49-F238E27FC236}">
                  <a16:creationId xmlns:a16="http://schemas.microsoft.com/office/drawing/2014/main" id="{62F747F6-DC2B-E24F-837B-928D89671672}"/>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46" name="Google Shape;715;p43">
              <a:extLst>
                <a:ext uri="{FF2B5EF4-FFF2-40B4-BE49-F238E27FC236}">
                  <a16:creationId xmlns:a16="http://schemas.microsoft.com/office/drawing/2014/main" id="{45EB144D-3F24-5E4E-A30A-E3AFC3A6B263}"/>
                </a:ext>
              </a:extLst>
            </p:cNvPr>
            <p:cNvSpPr/>
            <p:nvPr/>
          </p:nvSpPr>
          <p:spPr>
            <a:xfrm>
              <a:off x="1594800" y="1719063"/>
              <a:ext cx="2304300" cy="530400"/>
            </a:xfrm>
            <a:prstGeom prst="roundRect">
              <a:avLst>
                <a:gd name="adj" fmla="val 16667"/>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sp>
        <p:nvSpPr>
          <p:cNvPr id="47" name="Google Shape;726;p43">
            <a:extLst>
              <a:ext uri="{FF2B5EF4-FFF2-40B4-BE49-F238E27FC236}">
                <a16:creationId xmlns:a16="http://schemas.microsoft.com/office/drawing/2014/main" id="{4A5DB3AC-2312-4049-B869-7A10D1094B70}"/>
              </a:ext>
            </a:extLst>
          </p:cNvPr>
          <p:cNvSpPr txBox="1">
            <a:spLocks/>
          </p:cNvSpPr>
          <p:nvPr/>
        </p:nvSpPr>
        <p:spPr>
          <a:xfrm>
            <a:off x="3709145" y="3118300"/>
            <a:ext cx="179650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r>
              <a:rPr lang="es-ES" dirty="0" err="1">
                <a:latin typeface="Microsoft YaHei" panose="020B0503020204020204" pitchFamily="34" charset="-122"/>
                <a:ea typeface="Microsoft YaHei" panose="020B0503020204020204" pitchFamily="34" charset="-122"/>
              </a:rPr>
              <a:t>TSLint</a:t>
            </a:r>
            <a:endParaRPr lang="es-ES" dirty="0">
              <a:latin typeface="Microsoft YaHei" panose="020B0503020204020204" pitchFamily="34" charset="-122"/>
              <a:ea typeface="Microsoft YaHei" panose="020B0503020204020204" pitchFamily="34" charset="-122"/>
            </a:endParaRPr>
          </a:p>
        </p:txBody>
      </p:sp>
      <p:grpSp>
        <p:nvGrpSpPr>
          <p:cNvPr id="48" name="Google Shape;713;p43">
            <a:extLst>
              <a:ext uri="{FF2B5EF4-FFF2-40B4-BE49-F238E27FC236}">
                <a16:creationId xmlns:a16="http://schemas.microsoft.com/office/drawing/2014/main" id="{805DA5FD-3A6C-794A-B2A1-62F14626589C}"/>
              </a:ext>
            </a:extLst>
          </p:cNvPr>
          <p:cNvGrpSpPr/>
          <p:nvPr/>
        </p:nvGrpSpPr>
        <p:grpSpPr>
          <a:xfrm>
            <a:off x="6227688" y="3120888"/>
            <a:ext cx="1956089" cy="586550"/>
            <a:chOff x="1594800" y="1719063"/>
            <a:chExt cx="2392050" cy="586550"/>
          </a:xfrm>
        </p:grpSpPr>
        <p:sp>
          <p:nvSpPr>
            <p:cNvPr id="49" name="Google Shape;714;p43">
              <a:extLst>
                <a:ext uri="{FF2B5EF4-FFF2-40B4-BE49-F238E27FC236}">
                  <a16:creationId xmlns:a16="http://schemas.microsoft.com/office/drawing/2014/main" id="{194C7FDD-BF9F-1149-922B-594C69E37C80}"/>
                </a:ext>
              </a:extLst>
            </p:cNvPr>
            <p:cNvSpPr/>
            <p:nvPr/>
          </p:nvSpPr>
          <p:spPr>
            <a:xfrm>
              <a:off x="1682550" y="1775213"/>
              <a:ext cx="2304300" cy="530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sp>
          <p:nvSpPr>
            <p:cNvPr id="50" name="Google Shape;715;p43">
              <a:extLst>
                <a:ext uri="{FF2B5EF4-FFF2-40B4-BE49-F238E27FC236}">
                  <a16:creationId xmlns:a16="http://schemas.microsoft.com/office/drawing/2014/main" id="{922FC283-BDC0-EE45-B819-9E8E65BE6B04}"/>
                </a:ext>
              </a:extLst>
            </p:cNvPr>
            <p:cNvSpPr/>
            <p:nvPr/>
          </p:nvSpPr>
          <p:spPr>
            <a:xfrm>
              <a:off x="1594800" y="1719063"/>
              <a:ext cx="2304300" cy="530400"/>
            </a:xfrm>
            <a:prstGeom prst="roundRect">
              <a:avLst>
                <a:gd name="adj" fmla="val 16667"/>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icrosoft YaHei" panose="020B0503020204020204" pitchFamily="34" charset="-122"/>
                <a:ea typeface="Microsoft YaHei" panose="020B0503020204020204" pitchFamily="34" charset="-122"/>
              </a:endParaRPr>
            </a:p>
          </p:txBody>
        </p:sp>
      </p:grpSp>
      <p:sp>
        <p:nvSpPr>
          <p:cNvPr id="51" name="Google Shape;726;p43">
            <a:extLst>
              <a:ext uri="{FF2B5EF4-FFF2-40B4-BE49-F238E27FC236}">
                <a16:creationId xmlns:a16="http://schemas.microsoft.com/office/drawing/2014/main" id="{9801C808-508B-1B4C-B401-28EB68F910A8}"/>
              </a:ext>
            </a:extLst>
          </p:cNvPr>
          <p:cNvSpPr txBox="1">
            <a:spLocks/>
          </p:cNvSpPr>
          <p:nvPr/>
        </p:nvSpPr>
        <p:spPr>
          <a:xfrm>
            <a:off x="6285688" y="3112096"/>
            <a:ext cx="179650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R="0" lvl="1"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R="0" lvl="2"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R="0" lvl="3"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R="0" lvl="4"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R="0" lvl="5"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R="0" lvl="6"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R="0" lvl="7"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R="0" lvl="8"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r>
              <a:rPr lang="es-ES" sz="1600" dirty="0" err="1">
                <a:latin typeface="Microsoft YaHei" panose="020B0503020204020204" pitchFamily="34" charset="-122"/>
                <a:ea typeface="Microsoft YaHei" panose="020B0503020204020204" pitchFamily="34" charset="-122"/>
              </a:rPr>
              <a:t>Github</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Actions</a:t>
            </a:r>
            <a:endParaRPr lang="es-ES" sz="1600" dirty="0">
              <a:latin typeface="Microsoft YaHei" panose="020B0503020204020204" pitchFamily="34" charset="-122"/>
              <a:ea typeface="Microsoft YaHei" panose="020B0503020204020204" pitchFamily="34" charset="-122"/>
            </a:endParaRPr>
          </a:p>
        </p:txBody>
      </p:sp>
      <p:sp>
        <p:nvSpPr>
          <p:cNvPr id="54" name="Google Shape;729;p43">
            <a:extLst>
              <a:ext uri="{FF2B5EF4-FFF2-40B4-BE49-F238E27FC236}">
                <a16:creationId xmlns:a16="http://schemas.microsoft.com/office/drawing/2014/main" id="{FCA75DC8-6875-0042-9152-804711EEE421}"/>
              </a:ext>
            </a:extLst>
          </p:cNvPr>
          <p:cNvSpPr txBox="1">
            <a:spLocks/>
          </p:cNvSpPr>
          <p:nvPr/>
        </p:nvSpPr>
        <p:spPr>
          <a:xfrm>
            <a:off x="1230891" y="2458065"/>
            <a:ext cx="1625768" cy="392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1pPr>
            <a:lvl2pPr marL="914400" marR="0" lvl="1"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1600"/>
              </a:spcBef>
              <a:spcAft>
                <a:spcPts val="160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r>
              <a:rPr lang="zh-CN" altLang="en-US" sz="1200" dirty="0">
                <a:latin typeface="Microsoft YaHei" panose="020B0503020204020204" pitchFamily="34" charset="-122"/>
                <a:ea typeface="Microsoft YaHei" panose="020B0503020204020204" pitchFamily="34" charset="-122"/>
              </a:rPr>
              <a:t>开发核心库</a:t>
            </a:r>
          </a:p>
        </p:txBody>
      </p:sp>
      <p:sp>
        <p:nvSpPr>
          <p:cNvPr id="55" name="Google Shape;729;p43">
            <a:extLst>
              <a:ext uri="{FF2B5EF4-FFF2-40B4-BE49-F238E27FC236}">
                <a16:creationId xmlns:a16="http://schemas.microsoft.com/office/drawing/2014/main" id="{F0662F86-A7C0-5D45-B6C7-2F007CF7EFE2}"/>
              </a:ext>
            </a:extLst>
          </p:cNvPr>
          <p:cNvSpPr txBox="1">
            <a:spLocks/>
          </p:cNvSpPr>
          <p:nvPr/>
        </p:nvSpPr>
        <p:spPr>
          <a:xfrm>
            <a:off x="6356970" y="2458065"/>
            <a:ext cx="1625768" cy="392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1pPr>
            <a:lvl2pPr marL="914400" marR="0" lvl="1"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1600"/>
              </a:spcBef>
              <a:spcAft>
                <a:spcPts val="160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r>
              <a:rPr lang="zh-CN" altLang="en-US" sz="1200" dirty="0">
                <a:latin typeface="Microsoft YaHei" panose="020B0503020204020204" pitchFamily="34" charset="-122"/>
                <a:ea typeface="Microsoft YaHei" panose="020B0503020204020204" pitchFamily="34" charset="-122"/>
              </a:rPr>
              <a:t>前端底层框架</a:t>
            </a:r>
          </a:p>
        </p:txBody>
      </p:sp>
      <p:sp>
        <p:nvSpPr>
          <p:cNvPr id="56" name="Google Shape;729;p43">
            <a:extLst>
              <a:ext uri="{FF2B5EF4-FFF2-40B4-BE49-F238E27FC236}">
                <a16:creationId xmlns:a16="http://schemas.microsoft.com/office/drawing/2014/main" id="{652EDE80-50C4-4746-AEE8-C9561728EA21}"/>
              </a:ext>
            </a:extLst>
          </p:cNvPr>
          <p:cNvSpPr txBox="1">
            <a:spLocks/>
          </p:cNvSpPr>
          <p:nvPr/>
        </p:nvSpPr>
        <p:spPr>
          <a:xfrm>
            <a:off x="3843288" y="3718107"/>
            <a:ext cx="1625768" cy="392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1pPr>
            <a:lvl2pPr marL="914400" marR="0" lvl="1"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1600"/>
              </a:spcBef>
              <a:spcAft>
                <a:spcPts val="160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r>
              <a:rPr lang="zh-CN" altLang="en-US" sz="1200" dirty="0">
                <a:latin typeface="Microsoft YaHei" panose="020B0503020204020204" pitchFamily="34" charset="-122"/>
                <a:ea typeface="Microsoft YaHei" panose="020B0503020204020204" pitchFamily="34" charset="-122"/>
              </a:rPr>
              <a:t>代码质量</a:t>
            </a:r>
          </a:p>
        </p:txBody>
      </p:sp>
      <p:sp>
        <p:nvSpPr>
          <p:cNvPr id="57" name="Google Shape;729;p43">
            <a:extLst>
              <a:ext uri="{FF2B5EF4-FFF2-40B4-BE49-F238E27FC236}">
                <a16:creationId xmlns:a16="http://schemas.microsoft.com/office/drawing/2014/main" id="{6F43DEF6-3701-4D4B-BDD5-A40D547F1EA1}"/>
              </a:ext>
            </a:extLst>
          </p:cNvPr>
          <p:cNvSpPr txBox="1">
            <a:spLocks/>
          </p:cNvSpPr>
          <p:nvPr/>
        </p:nvSpPr>
        <p:spPr>
          <a:xfrm>
            <a:off x="1222007" y="3718107"/>
            <a:ext cx="1625768" cy="392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1pPr>
            <a:lvl2pPr marL="914400" marR="0" lvl="1"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1600"/>
              </a:spcBef>
              <a:spcAft>
                <a:spcPts val="160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r>
              <a:rPr lang="zh-CN" altLang="en-US" sz="1200" dirty="0">
                <a:latin typeface="Microsoft YaHei" panose="020B0503020204020204" pitchFamily="34" charset="-122"/>
                <a:ea typeface="Microsoft YaHei" panose="020B0503020204020204" pitchFamily="34" charset="-122"/>
              </a:rPr>
              <a:t>开发语言</a:t>
            </a:r>
          </a:p>
        </p:txBody>
      </p:sp>
      <p:sp>
        <p:nvSpPr>
          <p:cNvPr id="58" name="Google Shape;729;p43">
            <a:extLst>
              <a:ext uri="{FF2B5EF4-FFF2-40B4-BE49-F238E27FC236}">
                <a16:creationId xmlns:a16="http://schemas.microsoft.com/office/drawing/2014/main" id="{DA055B0B-29D9-0A49-B45A-C6F82A302D6F}"/>
              </a:ext>
            </a:extLst>
          </p:cNvPr>
          <p:cNvSpPr txBox="1">
            <a:spLocks/>
          </p:cNvSpPr>
          <p:nvPr/>
        </p:nvSpPr>
        <p:spPr>
          <a:xfrm>
            <a:off x="6371056" y="3718107"/>
            <a:ext cx="1625768" cy="392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1pPr>
            <a:lvl2pPr marL="914400" marR="0" lvl="1"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160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1600"/>
              </a:spcBef>
              <a:spcAft>
                <a:spcPts val="160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r>
              <a:rPr lang="zh-CN" altLang="en-US" sz="1200" dirty="0">
                <a:latin typeface="Microsoft YaHei" panose="020B0503020204020204" pitchFamily="34" charset="-122"/>
                <a:ea typeface="Microsoft YaHei" panose="020B0503020204020204" pitchFamily="34" charset="-122"/>
              </a:rPr>
              <a:t>持续部署 </a:t>
            </a:r>
            <a:r>
              <a:rPr lang="en-US" altLang="zh-CN" sz="1200" dirty="0">
                <a:latin typeface="Microsoft YaHei" panose="020B0503020204020204" pitchFamily="34" charset="-122"/>
                <a:ea typeface="Microsoft YaHei" panose="020B0503020204020204" pitchFamily="34" charset="-122"/>
              </a:rPr>
              <a:t>/</a:t>
            </a:r>
            <a:r>
              <a:rPr lang="zh-CN" altLang="en-US" sz="1200" dirty="0">
                <a:latin typeface="Microsoft YaHei" panose="020B0503020204020204" pitchFamily="34" charset="-122"/>
                <a:ea typeface="Microsoft YaHei" panose="020B0503020204020204" pitchFamily="34" charset="-122"/>
              </a:rPr>
              <a:t> 持续集成</a:t>
            </a:r>
          </a:p>
        </p:txBody>
      </p:sp>
    </p:spTree>
    <p:extLst>
      <p:ext uri="{BB962C8B-B14F-4D97-AF65-F5344CB8AC3E}">
        <p14:creationId xmlns:p14="http://schemas.microsoft.com/office/powerpoint/2010/main" val="3199187055"/>
      </p:ext>
    </p:extLst>
  </p:cSld>
  <p:clrMapOvr>
    <a:masterClrMapping/>
  </p:clrMapOvr>
</p:sld>
</file>

<file path=ppt/theme/theme1.xml><?xml version="1.0" encoding="utf-8"?>
<a:theme xmlns:a="http://schemas.openxmlformats.org/drawingml/2006/main" name="Software Development Agency by Slidesgo">
  <a:themeElements>
    <a:clrScheme name="Simple Light">
      <a:dk1>
        <a:srgbClr val="FFFFFF"/>
      </a:dk1>
      <a:lt1>
        <a:srgbClr val="1B222D"/>
      </a:lt1>
      <a:dk2>
        <a:srgbClr val="F8EF5B"/>
      </a:dk2>
      <a:lt2>
        <a:srgbClr val="92D99C"/>
      </a:lt2>
      <a:accent1>
        <a:srgbClr val="6DC797"/>
      </a:accent1>
      <a:accent2>
        <a:srgbClr val="88A6F3"/>
      </a:accent2>
      <a:accent3>
        <a:srgbClr val="6D65E0"/>
      </a:accent3>
      <a:accent4>
        <a:srgbClr val="FF9BDA"/>
      </a:accent4>
      <a:accent5>
        <a:srgbClr val="EB5358"/>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1757</TotalTime>
  <Words>2339</Words>
  <Application>Microsoft Macintosh PowerPoint</Application>
  <PresentationFormat>全屏显示(16:9)</PresentationFormat>
  <Paragraphs>344</Paragraphs>
  <Slides>59</Slides>
  <Notes>59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59</vt:i4>
      </vt:variant>
    </vt:vector>
  </HeadingPairs>
  <TitlesOfParts>
    <vt:vector size="71" baseType="lpstr">
      <vt:lpstr>Epilogue</vt:lpstr>
      <vt:lpstr>Amatic SC</vt:lpstr>
      <vt:lpstr>Microsoft YaHei</vt:lpstr>
      <vt:lpstr>Calibri</vt:lpstr>
      <vt:lpstr>Cabin</vt:lpstr>
      <vt:lpstr>Arial</vt:lpstr>
      <vt:lpstr>Proxima Nova</vt:lpstr>
      <vt:lpstr>Roboto Medium</vt:lpstr>
      <vt:lpstr>Microsoft YaHei Light</vt:lpstr>
      <vt:lpstr>Proxima Nova Semibold</vt:lpstr>
      <vt:lpstr>Software Development Agency by Slidesgo</vt:lpstr>
      <vt:lpstr>Slidesgo Final Pages</vt:lpstr>
      <vt:lpstr>基于React的 实验设备维修管理 系统前端开发</vt:lpstr>
      <vt:lpstr>项目背景</vt:lpstr>
      <vt:lpstr>01</vt:lpstr>
      <vt:lpstr>实验室设备管理痛点？</vt:lpstr>
      <vt:lpstr>项目意义 / 优势</vt:lpstr>
      <vt:lpstr>02</vt:lpstr>
      <vt:lpstr>React</vt:lpstr>
      <vt:lpstr>Umi / Ant Design of React</vt:lpstr>
      <vt:lpstr>前端技术选型</vt:lpstr>
      <vt:lpstr>03</vt:lpstr>
      <vt:lpstr>系统模块</vt:lpstr>
      <vt:lpstr>模块简介</vt:lpstr>
      <vt:lpstr>系统展示</vt:lpstr>
      <vt:lpstr>04</vt:lpstr>
      <vt:lpstr>持续集成 / 持续部署</vt:lpstr>
      <vt:lpstr>Our evolution</vt:lpstr>
      <vt:lpstr>Contents of this template</vt:lpstr>
      <vt:lpstr>About us</vt:lpstr>
      <vt:lpstr>How do we do it?</vt:lpstr>
      <vt:lpstr>What do we offer?</vt:lpstr>
      <vt:lpstr>Our clients</vt:lpstr>
      <vt:lpstr>—Someone Famous</vt:lpstr>
      <vt:lpstr>What do they say about us?</vt:lpstr>
      <vt:lpstr>1600</vt:lpstr>
      <vt:lpstr>60%</vt:lpstr>
      <vt:lpstr>A picture is worth a thousand words</vt:lpstr>
      <vt:lpstr>Our locations</vt:lpstr>
      <vt:lpstr>An image always reinforces  the concept</vt:lpstr>
      <vt:lpstr>Awards</vt:lpstr>
      <vt:lpstr>Our team</vt:lpstr>
      <vt:lpstr>Mockup</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演示文稿</vt:lpstr>
      <vt:lpstr>PowerPoint 演示文稿</vt:lpstr>
      <vt:lpstr>PowerPoint 演示文稿</vt:lpstr>
      <vt:lpstr>PowerPoint 演示文稿</vt:lpstr>
      <vt:lpstr>PowerPoint 演示文稿</vt:lpstr>
      <vt:lpstr>...and our sets of editable icons</vt:lpstr>
      <vt:lpstr>PowerPoint 演示文稿</vt:lpstr>
      <vt:lpstr>PowerPoint 演示文稿</vt:lpstr>
      <vt:lpstr>PowerPoint 演示文稿</vt:lpstr>
      <vt:lpstr>PowerPoint 演示文稿</vt:lpstr>
      <vt:lpstr>Nature Icons</vt:lpstr>
      <vt:lpstr>SEO &amp; Marketing Icons</vt:lpstr>
      <vt:lpstr>Premium infographics</vt:lpstr>
      <vt:lpstr>Premium infographics</vt:lpstr>
      <vt:lpstr>Premium Icons</vt:lpstr>
      <vt:lpstr>Premium Icons</vt:lpstr>
      <vt:lpstr>Premium Icons</vt:lpstr>
      <vt:lpstr>Premium Icons</vt:lpstr>
      <vt:lpstr>Premium Icons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基于React的 实验设备维修管理 系统前端开发</dc:title>
  <cp:lastModifiedBy>黄 恒新</cp:lastModifiedBy>
  <cp:revision>4</cp:revision>
  <dcterms:modified xsi:type="dcterms:W3CDTF">2022-12-05T16:46:03Z</dcterms:modified>
</cp:coreProperties>
</file>